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E6AE0-BF6C-44F6-BBAB-FFBD6E6D128D}" type="datetimeFigureOut">
              <a:rPr lang="ru-RU"/>
              <a:pPr>
                <a:defRPr/>
              </a:pPr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876F5-05DC-4CC0-A3AC-235FCDDA0E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D2080-BE5C-49E5-81AE-F515EFBEB902}" type="datetimeFigureOut">
              <a:rPr lang="ru-RU"/>
              <a:pPr>
                <a:defRPr/>
              </a:pPr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6AC63-4F72-4AD0-AAF3-9B597B5124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36336-FCFB-41AC-B7C2-71AEF60C6B77}" type="datetimeFigureOut">
              <a:rPr lang="ru-RU"/>
              <a:pPr>
                <a:defRPr/>
              </a:pPr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D63F2-F535-439C-9A44-D90483D439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C4F88-CB77-42CD-A236-5401E05619CF}" type="datetimeFigureOut">
              <a:rPr lang="ru-RU"/>
              <a:pPr>
                <a:defRPr/>
              </a:pPr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11858-FFB9-4518-A1D2-92300D8CB7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B7AFF-22CA-43C3-AAF0-7785A137EC6A}" type="datetimeFigureOut">
              <a:rPr lang="ru-RU"/>
              <a:pPr>
                <a:defRPr/>
              </a:pPr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B6E52-B477-447D-9912-99AC4065B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087A5-4587-4732-8321-58E200B214D2}" type="datetimeFigureOut">
              <a:rPr lang="ru-RU"/>
              <a:pPr>
                <a:defRPr/>
              </a:pPr>
              <a:t>19.12.2018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E7A84-D100-4D7B-8721-E3EC54B244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FB872-B9BA-4F33-B8F0-530B7102AD4B}" type="datetimeFigureOut">
              <a:rPr lang="ru-RU"/>
              <a:pPr>
                <a:defRPr/>
              </a:pPr>
              <a:t>19.12.2018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7FAC4-6DA1-41AF-86B3-7864579DC7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273B8-5FF7-403F-90D7-DE161D54DBE3}" type="datetimeFigureOut">
              <a:rPr lang="ru-RU"/>
              <a:pPr>
                <a:defRPr/>
              </a:pPr>
              <a:t>19.12.2018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338AE-9DE4-4B59-94D7-0619E149F1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21BA2-3866-4B5E-A58A-A6D511078E46}" type="datetimeFigureOut">
              <a:rPr lang="ru-RU"/>
              <a:pPr>
                <a:defRPr/>
              </a:pPr>
              <a:t>19.12.2018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3767F-BE9A-493E-AA45-E7F99810FB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0ADA4-C54B-45D6-8FFF-A2ACC7FCC7F3}" type="datetimeFigureOut">
              <a:rPr lang="ru-RU"/>
              <a:pPr>
                <a:defRPr/>
              </a:pPr>
              <a:t>19.12.2018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74937-BEB2-40BC-A9A0-6CD554F29E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4E582-E0B7-4B51-B0B1-AFF6BCC2AB98}" type="datetimeFigureOut">
              <a:rPr lang="ru-RU"/>
              <a:pPr>
                <a:defRPr/>
              </a:pPr>
              <a:t>19.12.2018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8D8A0-67D9-4832-B554-7A72D72F77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77797D-BE77-47C5-9666-C114791A8F99}" type="datetimeFigureOut">
              <a:rPr lang="ru-RU"/>
              <a:pPr>
                <a:defRPr/>
              </a:pPr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BD62C7-1027-4BD2-825B-A80C9D9E41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Апробация цифровых образовательных ресурсов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Отчет педагогов, участников апробации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Алгоритм использования и внедрения цифрового ресурса в образовательную деятельность</a:t>
            </a:r>
          </a:p>
          <a:p>
            <a:pPr eaLnBrk="1" hangingPunct="1"/>
            <a:r>
              <a:rPr lang="ru-RU" smtClean="0"/>
              <a:t>Констатирующая оценка </a:t>
            </a:r>
          </a:p>
          <a:p>
            <a:pPr eaLnBrk="1" hangingPunct="1"/>
            <a:r>
              <a:rPr lang="ru-RU" smtClean="0"/>
              <a:t>Формирующая оценка </a:t>
            </a:r>
          </a:p>
          <a:p>
            <a:pPr eaLnBrk="1" hangingPunct="1"/>
            <a:r>
              <a:rPr lang="ru-RU" smtClean="0"/>
              <a:t>Распространение опыта на заседаниях РМО</a:t>
            </a:r>
          </a:p>
          <a:p>
            <a:pPr eaLnBrk="1" hangingPunct="1"/>
            <a:r>
              <a:rPr lang="ru-RU" smtClean="0"/>
              <a:t>Распространение опыта на заседаниях ШМО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smtClean="0"/>
              <a:t>Апробация</a:t>
            </a:r>
            <a:r>
              <a:rPr lang="ru-RU" dirty="0" smtClean="0"/>
              <a:t> – процесс практической проверки ЦОР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smtClean="0"/>
              <a:t>Оценивание (или оценка)</a:t>
            </a:r>
            <a:r>
              <a:rPr lang="ru-RU" dirty="0" smtClean="0"/>
              <a:t> – результат апробации Различают «констатирующую оценку» и «формирующую оценку».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u="sng" dirty="0" smtClean="0"/>
              <a:t>Констатирующая оценка</a:t>
            </a:r>
            <a:r>
              <a:rPr lang="ru-RU" dirty="0" smtClean="0"/>
              <a:t> – суждение о степени допустимости использования ЦОР в образовательной деятельности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u="sng" dirty="0" smtClean="0"/>
              <a:t>Формирующая оценка</a:t>
            </a:r>
            <a:r>
              <a:rPr lang="ru-RU" dirty="0" smtClean="0"/>
              <a:t> – суждение о слабых и сильных сторонах ЦОР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Апробацию в ОУ осуществляет эксперт – учитель ОУ, включенный в систему апробации.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Участник апробации  – любой субъект образовательной деятельности данного ОУ.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571625"/>
            <a:ext cx="8229600" cy="4525963"/>
          </a:xfrm>
        </p:spPr>
        <p:txBody>
          <a:bodyPr rtlCol="0">
            <a:normAutofit fontScale="7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Эксперт осуществляет оценку ЦОР с позиций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Результативность (целесообразность) – показатель достижения учащимся  поставленных перед ним целей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Эффективность – показатель снижения трудозатрат для достижения результативности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Привлекательность – показатель повышения </a:t>
            </a:r>
            <a:r>
              <a:rPr lang="ru-RU" dirty="0" err="1" smtClean="0"/>
              <a:t>мотивированности</a:t>
            </a:r>
            <a:r>
              <a:rPr lang="ru-RU" dirty="0" smtClean="0"/>
              <a:t> участников,  пользователей ЦОР (готовности и желания его использовать).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Приемлемость – показатель технической и организационной возможности использования ЦОР в образовательном учреждении.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Задачи апробации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апробировать ЦОР в  образовательной деятельности школы</a:t>
            </a:r>
          </a:p>
          <a:p>
            <a:pPr eaLnBrk="1" hangingPunct="1"/>
            <a:r>
              <a:rPr lang="ru-RU" smtClean="0"/>
              <a:t>сформулировать необходимые требования к изменению организации учебной деятельности   в условиях применения ЦОР;</a:t>
            </a:r>
          </a:p>
          <a:p>
            <a:pPr eaLnBrk="1" hangingPunct="1"/>
            <a:r>
              <a:rPr lang="ru-RU" smtClean="0"/>
              <a:t>определить возможные риски при использовании ЦОР в образовательной деятельности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Формы апробации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работа учителя, апробирующего ЦОР,  с одним обучающимся, </a:t>
            </a:r>
          </a:p>
          <a:p>
            <a:pPr eaLnBrk="1" hangingPunct="1"/>
            <a:r>
              <a:rPr lang="ru-RU" smtClean="0"/>
              <a:t>работа учителя, апробирующего ЦОР, с группой обучающихся</a:t>
            </a:r>
          </a:p>
          <a:p>
            <a:pPr eaLnBrk="1" hangingPunct="1"/>
            <a:r>
              <a:rPr lang="ru-RU" smtClean="0"/>
              <a:t>работа учителя, апробирующего ЦОР, с целым классом</a:t>
            </a:r>
          </a:p>
          <a:p>
            <a:pPr eaLnBrk="1" hangingPunct="1"/>
            <a:r>
              <a:rPr lang="ru-RU" smtClean="0"/>
              <a:t>работа учителя, апробирующего ЦОР, с параллелью  классов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Подготовительный этап</a:t>
            </a:r>
            <a:endParaRPr lang="ru-RU" smtClean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выбор вариант (формы) апробации;</a:t>
            </a:r>
          </a:p>
          <a:p>
            <a:pPr eaLnBrk="1" hangingPunct="1"/>
            <a:r>
              <a:rPr lang="ru-RU" smtClean="0"/>
              <a:t>изучение ресурса для его использования в образовательной деятельности ;</a:t>
            </a:r>
          </a:p>
          <a:p>
            <a:pPr eaLnBrk="1" hangingPunct="1"/>
            <a:r>
              <a:rPr lang="ru-RU" smtClean="0"/>
              <a:t>соотнесение календарно-тематический плана с апробируемым объектом или разработка нового планирования;</a:t>
            </a:r>
          </a:p>
          <a:p>
            <a:pPr eaLnBrk="1" hangingPunct="1"/>
            <a:r>
              <a:rPr lang="ru-RU" smtClean="0"/>
              <a:t>согласование планирование с координатором апробации;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Основной этап 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проведение занятий в соответствии с проектом;</a:t>
            </a:r>
          </a:p>
          <a:p>
            <a:pPr eaLnBrk="1" hangingPunct="1"/>
            <a:r>
              <a:rPr lang="ru-RU" smtClean="0"/>
              <a:t>возможное перепроектирование занятия и его повторное проведение</a:t>
            </a:r>
          </a:p>
          <a:p>
            <a:pPr eaLnBrk="1" hangingPunct="1"/>
            <a:r>
              <a:rPr lang="ru-RU" smtClean="0"/>
              <a:t>корректировка тематического планирования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Этап анализа и оценки результатов апробации</a:t>
            </a:r>
            <a:endParaRPr lang="ru-RU" dirty="0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Выделить положительные и отрицательные эффекты для учителя и учеников использования цифрового объекта в образовательной деятельности , а также с помощью анкетирования детей и педагога;</a:t>
            </a:r>
          </a:p>
          <a:p>
            <a:pPr eaLnBrk="1" hangingPunct="1"/>
            <a:r>
              <a:rPr lang="ru-RU" smtClean="0"/>
              <a:t>Проанализировать эффективность использования ЦОР на результаты обучения, снижение трудозатрат и т.п.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Отчет о результатах апробации базовых ОУ на экспертном совете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Алгоритм использования и внедрения цифрового ресурса в образовательную деятельность</a:t>
            </a:r>
          </a:p>
          <a:p>
            <a:pPr eaLnBrk="1" hangingPunct="1"/>
            <a:r>
              <a:rPr lang="ru-RU" smtClean="0"/>
              <a:t>Констатирующая оценка </a:t>
            </a:r>
          </a:p>
          <a:p>
            <a:pPr eaLnBrk="1" hangingPunct="1"/>
            <a:r>
              <a:rPr lang="ru-RU" smtClean="0"/>
              <a:t>Формирующая оценка </a:t>
            </a:r>
          </a:p>
          <a:p>
            <a:pPr eaLnBrk="1" hangingPunct="1"/>
            <a:r>
              <a:rPr lang="ru-RU" smtClean="0"/>
              <a:t>Скорректированное календарно-тематическое планирование</a:t>
            </a:r>
          </a:p>
          <a:p>
            <a:pPr eaLnBrk="1" hangingPunct="1"/>
            <a:r>
              <a:rPr lang="ru-RU" smtClean="0"/>
              <a:t>Методический материал (разработки уроков, занятий, тренажеры и т. д.)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363</Words>
  <Application>Microsoft Office PowerPoint</Application>
  <PresentationFormat>Экран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Апробация цифровых образовательных ресурсов</vt:lpstr>
      <vt:lpstr>Слайд 2</vt:lpstr>
      <vt:lpstr>Слайд 3</vt:lpstr>
      <vt:lpstr>Задачи апробации</vt:lpstr>
      <vt:lpstr>Формы апробации</vt:lpstr>
      <vt:lpstr>Подготовительный этап</vt:lpstr>
      <vt:lpstr>Основной этап </vt:lpstr>
      <vt:lpstr>Этап анализа и оценки результатов апробации</vt:lpstr>
      <vt:lpstr>Отчет о результатах апробации базовых ОУ на экспертном совете</vt:lpstr>
      <vt:lpstr>Отчет педагогов, участников апробации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Зав. ИМК</dc:creator>
  <cp:lastModifiedBy>Anton</cp:lastModifiedBy>
  <cp:revision>25</cp:revision>
  <dcterms:created xsi:type="dcterms:W3CDTF">2018-12-07T11:25:36Z</dcterms:created>
  <dcterms:modified xsi:type="dcterms:W3CDTF">2018-12-19T11:46:52Z</dcterms:modified>
</cp:coreProperties>
</file>