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1" r:id="rId7"/>
    <p:sldId id="262" r:id="rId8"/>
    <p:sldId id="270" r:id="rId9"/>
    <p:sldId id="264" r:id="rId10"/>
    <p:sldId id="277" r:id="rId11"/>
    <p:sldId id="273" r:id="rId12"/>
    <p:sldId id="279" r:id="rId13"/>
    <p:sldId id="272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880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F7A78-06BA-4367-90DF-AC5E02AC618E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12428-3574-4491-A2F2-8829DA965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27226-57AC-40A9-A23D-05670BAFD106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2C003-1680-4B41-BE98-67594D256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31B27-D3DD-434E-B8F2-DCCF781BA62A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7401F-23CA-40A0-A9A8-BA4148621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53AAC-37F5-4767-B3FA-FFEB45C7167D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C2BC-25B4-403D-B4D3-0A63A414E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4DFFD-068D-42E0-82D8-322348872C7A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2542C-52F6-4353-844B-4D9F6D9C9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381A-815B-4F13-A1DF-36F78AF410DE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A3F0D-AA82-4E8C-BC7A-F10BE1FF9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DB8D9-DF0E-4945-ADD2-50978D8C7BE0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6391A-4CA7-4A42-93B3-0A2B48D65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993BC-64F0-4EF2-9BE0-527F0F5FEF65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7790-32A2-47F4-9BAD-13E63C9B6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4A5D7-9AD0-426D-9189-833C15E1F19B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009E6-B8F3-4A49-A451-86DF0377A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AEB49-6D83-4610-8526-FFB72500C7A9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5993C-CE82-4D6E-BB2C-2D2B857BB3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BE14E-2185-4DDE-A72F-00469AE3CEA1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6D2B5-9A26-4B9F-AFFB-8B410829F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E9169F-F5E2-41CD-AC34-A4FD4AB1DC25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D9AB39-2F99-46CA-8057-EC25103AB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989888" cy="40925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 деятельности муниципального  методического объединения школьных библиотекарей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2020 год</a:t>
            </a:r>
          </a:p>
        </p:txBody>
      </p:sp>
      <p:pic>
        <p:nvPicPr>
          <p:cNvPr id="2051" name="Picture 5" descr="https://www.poisknews.ru/wp-content/uploads/2019/06/shutterstock_1426811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3857628"/>
            <a:ext cx="2857500" cy="2508247"/>
          </a:xfrm>
          <a:prstGeom prst="ellipse">
            <a:avLst/>
          </a:prstGeom>
          <a:ln w="635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РМО между секционными заседаниями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323850" y="1268413"/>
            <a:ext cx="8424863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Одним из значимых мероприятий в школах района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 октября 2020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года, в соответствии с календарем образовательных событий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2020-2021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(письмо Минобрнауки России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05.06.2020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№ ВБ-1206/04) прошел ежегодный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Международный месячник школьных библиотек.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Тема 2020 года - «Найти свой путь к хорошему здоровью и благополучию». Она связана с одной из целей в области устойчивого развития ООН, а именно с Целью №3: «Хорошее здоровье и благополучие».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 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 год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было проведено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массовых мероприятий, с охватом - 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1160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также: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выставки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(охват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4363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тематических библиотечных уроков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177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 охват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2515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конкурсов, викторин, КВН, квест-игры, урок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путешествие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(охват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1671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акции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53(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охват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1849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экскурсии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библиотеку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36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(охват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1388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обучающихся),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сотрудничество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гор.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библиотекой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18 ( охват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274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обучающихся), сетевой проект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 охват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обучающихся),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 охват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/>
            </a:r>
            <a:br>
              <a:rPr lang="ru-RU" altLang="ru-RU" b="1" smtClean="0"/>
            </a:b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Мониторинговые исследования </a:t>
            </a:r>
            <a:br>
              <a:rPr lang="ru-RU" alt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b="1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9376804"/>
              </p:ext>
            </p:extLst>
          </p:nvPr>
        </p:nvGraphicFramePr>
        <p:xfrm>
          <a:off x="179388" y="1557338"/>
          <a:ext cx="8640762" cy="3198812"/>
        </p:xfrm>
        <a:graphic>
          <a:graphicData uri="http://schemas.openxmlformats.org/drawingml/2006/table">
            <a:tbl>
              <a:tblPr/>
              <a:tblGrid>
                <a:gridCol w="3969412"/>
                <a:gridCol w="2278736"/>
                <a:gridCol w="2392614"/>
              </a:tblGrid>
              <a:tr h="576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dirty="0" smtClean="0"/>
                        <a:t>Обобщенные результаты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747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 количестве проведенных мероприятий школьным библиотекарем за 2020 год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Школьные библиотекари ОУ,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Шубенкова А П, руководитель РМО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1282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404813"/>
            <a:ext cx="8640960" cy="525643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500188"/>
            <a:ext cx="8393112" cy="4625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2000" dirty="0" smtClean="0"/>
              <a:t> 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Субъективными показателями эффективности работы РМО является положительная оценка, данная библиотекарями о помощи, которую они получили через РМО в виде:</a:t>
            </a:r>
          </a:p>
          <a:p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Информации;</a:t>
            </a:r>
          </a:p>
          <a:p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Практических материалов;</a:t>
            </a:r>
          </a:p>
          <a:p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Методических рекомендаций;</a:t>
            </a:r>
          </a:p>
          <a:p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Обмена опытом;</a:t>
            </a:r>
          </a:p>
          <a:p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В форме консультаций;</a:t>
            </a:r>
          </a:p>
          <a:p>
            <a:pPr algn="just">
              <a:buFont typeface="Arial" charset="0"/>
              <a:buNone/>
            </a:pP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Общий вывод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: план работы РМО выполнен на 100 % согласно поставленным задачам, работу РМО школьных библиотекарей Богородского муниципального района можно считать удовлетворительной.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1857375" y="571500"/>
            <a:ext cx="5357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357188" y="1052513"/>
            <a:ext cx="8572500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Стратегия ближайших действий, ориентированных на создание условий:</a:t>
            </a:r>
          </a:p>
          <a:p>
            <a:pPr>
              <a:buFont typeface="Arial" charset="0"/>
              <a:buChar char="•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Обеспечение роста профессиональной компетентности библиотекарей.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Обеспечение внедрения новых технологий в систему работы школьных библиотек.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Выявление актуальных проблем, вызывающих особые затруднения у библиотекарей, определение путей их решения.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Совершенствование традиционных и освоение новых библиотечных технологий.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Распространение опыта успешной  деятельности школьных библиотекарей. </a:t>
            </a:r>
          </a:p>
          <a:p>
            <a:pPr>
              <a:buFont typeface="Arial" charset="0"/>
              <a:buChar char="•"/>
            </a:pPr>
            <a:endParaRPr lang="ru-RU" sz="2400"/>
          </a:p>
          <a:p>
            <a:pPr>
              <a:buFont typeface="Arial" charset="0"/>
              <a:buChar char="•"/>
            </a:pPr>
            <a:endParaRPr lang="ru-RU" altLang="ru-RU" sz="22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643063" y="333375"/>
            <a:ext cx="5886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на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Цель анализа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Определить состояние и продуктивность методической работы РМО школьных библиотекарей в 2020 году, выявить проблемы и наметить пути их решения, определить перспективы дальнейшей работы по совершенствованию методической деятельности в условиях реализации ФГОС.</a:t>
            </a:r>
          </a:p>
          <a:p>
            <a:pPr eaLnBrk="1" hangingPunct="1">
              <a:buFont typeface="Arial" charset="0"/>
              <a:buNone/>
            </a:pPr>
            <a:endParaRPr lang="ru-RU" alt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деятельности РМО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altLang="ru-RU" b="1" smtClean="0"/>
              <a:t> 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Создание условий для профессионального и творческого роста школьных библиотекарей, актуализация и углубление знаний . Повышение профессионального уровня на основе обобщения, систематизации и передачи библиотечного опыта, применения информационных и коммуникационных технологий.</a:t>
            </a:r>
          </a:p>
          <a:p>
            <a:pPr>
              <a:buFont typeface="Arial" charset="0"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285750" y="980728"/>
            <a:ext cx="85725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dirty="0"/>
          </a:p>
          <a:p>
            <a:pPr>
              <a:buFont typeface="Arial" charset="0"/>
              <a:buChar char="•"/>
            </a:pPr>
            <a:r>
              <a:rPr lang="ru-RU" sz="2400" dirty="0"/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Повышать профессиональную компетентность школьных библиотекарей.</a:t>
            </a:r>
          </a:p>
          <a:p>
            <a:pPr>
              <a:buFont typeface="Arial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Содействовать использованию информационных и интерактивных технологий в работе школьного  библиотекаря.       </a:t>
            </a:r>
          </a:p>
          <a:p>
            <a:pPr>
              <a:buFont typeface="Arial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Содействовать использованию передового опыта.</a:t>
            </a:r>
          </a:p>
          <a:p>
            <a:pPr>
              <a:buFont typeface="Arial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Познакомить на практике с новыми формами и методами работы с обучающимися.</a:t>
            </a:r>
          </a:p>
          <a:p>
            <a:pPr>
              <a:buFont typeface="Arial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Оказание помощи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начинающим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специалистам. </a:t>
            </a:r>
          </a:p>
          <a:p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17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 направления  работы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Оказание методической поддержки деятельности школьных библиотекарей.</a:t>
            </a:r>
          </a:p>
          <a:p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Формирование фондов школьных библиотек, согласно Федеральным перечням учебников и современным требованиям.</a:t>
            </a:r>
          </a:p>
          <a:p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Консультационная работа по использованию цифровых образовательных ресурсов. Организация и проведение семинаров, конкурсов по актуальной тематике</a:t>
            </a:r>
          </a:p>
          <a:p>
            <a:pPr eaLnBrk="1" hangingPunct="1"/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Участие  библиотекарей в инновационной деятельности.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кадрового состава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/>
            <a:r>
              <a:rPr lang="ru-RU" altLang="ru-RU" sz="3000" b="1" dirty="0" smtClean="0">
                <a:latin typeface="Times New Roman" pitchFamily="18" charset="0"/>
                <a:cs typeface="Times New Roman" pitchFamily="18" charset="0"/>
              </a:rPr>
              <a:t>В составе РМО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19 библиотекарей, из них имеют высшее образование-15, среднее специальное - 4</a:t>
            </a:r>
          </a:p>
          <a:p>
            <a:pPr eaLnBrk="1" hangingPunct="1">
              <a:buFont typeface="Arial" charset="0"/>
              <a:buNone/>
            </a:pP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Возраст: до 30 лет - 2, от 30 до 50 - 8, свыше 50 -9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Стаж: до 5 лет - 6, от 5 до 15 лет - 4, свыше 15 лет - 9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071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Организационно-методическая деятельность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dirty="0" smtClean="0"/>
              <a:t>        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Формы организации:</a:t>
            </a:r>
          </a:p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круглые столы - 2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3044118"/>
            <a:ext cx="4788024" cy="31106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Заседания РМО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5873640"/>
              </p:ext>
            </p:extLst>
          </p:nvPr>
        </p:nvGraphicFramePr>
        <p:xfrm>
          <a:off x="285750" y="928688"/>
          <a:ext cx="8643939" cy="5370911"/>
        </p:xfrm>
        <a:graphic>
          <a:graphicData uri="http://schemas.openxmlformats.org/drawingml/2006/table">
            <a:tbl>
              <a:tblPr/>
              <a:tblGrid>
                <a:gridCol w="2053988"/>
                <a:gridCol w="1080113"/>
                <a:gridCol w="1656173"/>
                <a:gridCol w="1296135"/>
                <a:gridCol w="2557530"/>
              </a:tblGrid>
              <a:tr h="1500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проведения 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Педагоги, презентующие свой опыт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Категория, кол-во участников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% от общего числа учителей РМО)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0731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Ярмарка библиотечных идей. Предлагаем, внедряем, практикуем.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методической работы со школьными библиотекарями в новом учебном году: определение целей и задач деятельности методического объединения на текущий учебный год, обсуждение структуры и содержания методической работы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Круглый стол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ЦД Б Богородского района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«Школа № 4» Пинчук Н.В;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Комаровская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школа» Карташова Е.С;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Лакшинская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школа» Михайлова А.Н;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рекомендации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родолжению работы по сотрудничеству  между школьными библиотекарями образовательных учреждений и библиотекарями  муниципальных библиотек.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Максимальное  использование  потенциала  новых  информационных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технологий  и  совершенствование  традиционных  форм  обслуживания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обучающихся школ района.</a:t>
                      </a:r>
                    </a:p>
                    <a:p>
                      <a:pPr lvl="0"/>
                      <a:endParaRPr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1437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Заседания РМО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3144769"/>
              </p:ext>
            </p:extLst>
          </p:nvPr>
        </p:nvGraphicFramePr>
        <p:xfrm>
          <a:off x="357188" y="928688"/>
          <a:ext cx="8464206" cy="5429288"/>
        </p:xfrm>
        <a:graphic>
          <a:graphicData uri="http://schemas.openxmlformats.org/drawingml/2006/table">
            <a:tbl>
              <a:tblPr/>
              <a:tblGrid>
                <a:gridCol w="1925185"/>
                <a:gridCol w="1258610"/>
                <a:gridCol w="1896036"/>
                <a:gridCol w="1296144"/>
                <a:gridCol w="2088231"/>
              </a:tblGrid>
              <a:tr h="1967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проведения 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Педагоги, презентующие свой опыт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Категория, кол-во участников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% от общего числа библиотекарей РМО)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«Реализация концепции развития ШИБЦ: проблемы, возможности, перспективы».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Обсуждение и принятие плана работы РМО на 2020-2021 учебный год.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Круглый стол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Шубенкова А.П.   руководитель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РМО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78%</a:t>
                      </a: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рекомендации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родолжению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работы по применению  современных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технологий в  школьной библиотеки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работы РМО на 2020-2021 учебный год принять за основу.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81" marR="6468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1302</TotalTime>
  <Words>616</Words>
  <Application>Microsoft Office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Анализ  деятельности муниципального  методического объединения школьных библиотекарей  за 2020 год</vt:lpstr>
      <vt:lpstr>Цель анализа</vt:lpstr>
      <vt:lpstr>Цель деятельности РМО</vt:lpstr>
      <vt:lpstr>Задачи</vt:lpstr>
      <vt:lpstr>Основные  направления  работы </vt:lpstr>
      <vt:lpstr>Анализ кадрового состава </vt:lpstr>
      <vt:lpstr>Организационно-методическая деятельность</vt:lpstr>
      <vt:lpstr>Заседания РМО</vt:lpstr>
      <vt:lpstr>Заседания РМО</vt:lpstr>
      <vt:lpstr>Работа РМО между секционными заседаниями .</vt:lpstr>
      <vt:lpstr> Мониторинговые исследования   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деятельности муниципальных методических объединений за 2017 год</dc:title>
  <dc:creator>Зав. ИМК</dc:creator>
  <cp:lastModifiedBy>Зав. ИМК</cp:lastModifiedBy>
  <cp:revision>139</cp:revision>
  <dcterms:created xsi:type="dcterms:W3CDTF">2017-11-28T10:01:45Z</dcterms:created>
  <dcterms:modified xsi:type="dcterms:W3CDTF">2020-12-21T04:58:03Z</dcterms:modified>
</cp:coreProperties>
</file>