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2" r:id="rId2"/>
    <p:sldId id="271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7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1644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2F5745-7691-4C63-AD0B-934B3BF93508}" type="datetimeFigureOut">
              <a:rPr lang="ru-RU" smtClean="0"/>
              <a:pPr/>
              <a:t>15.12.2025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DF6F78-B896-491A-8634-83C17FED570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2F5745-7691-4C63-AD0B-934B3BF93508}" type="datetimeFigureOut">
              <a:rPr lang="ru-RU" smtClean="0"/>
              <a:pPr/>
              <a:t>15.12.2025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DF6F78-B896-491A-8634-83C17FED570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2F5745-7691-4C63-AD0B-934B3BF93508}" type="datetimeFigureOut">
              <a:rPr lang="ru-RU" smtClean="0"/>
              <a:pPr/>
              <a:t>15.12.2025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DF6F78-B896-491A-8634-83C17FED570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2F5745-7691-4C63-AD0B-934B3BF93508}" type="datetimeFigureOut">
              <a:rPr lang="ru-RU" smtClean="0"/>
              <a:pPr/>
              <a:t>15.12.2025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DF6F78-B896-491A-8634-83C17FED570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2F5745-7691-4C63-AD0B-934B3BF93508}" type="datetimeFigureOut">
              <a:rPr lang="ru-RU" smtClean="0"/>
              <a:pPr/>
              <a:t>15.12.2025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DF6F78-B896-491A-8634-83C17FED570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2F5745-7691-4C63-AD0B-934B3BF93508}" type="datetimeFigureOut">
              <a:rPr lang="ru-RU" smtClean="0"/>
              <a:pPr/>
              <a:t>15.12.2025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DF6F78-B896-491A-8634-83C17FED570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2F5745-7691-4C63-AD0B-934B3BF93508}" type="datetimeFigureOut">
              <a:rPr lang="ru-RU" smtClean="0"/>
              <a:pPr/>
              <a:t>15.12.2025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DF6F78-B896-491A-8634-83C17FED570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2F5745-7691-4C63-AD0B-934B3BF93508}" type="datetimeFigureOut">
              <a:rPr lang="ru-RU" smtClean="0"/>
              <a:pPr/>
              <a:t>15.12.2025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DF6F78-B896-491A-8634-83C17FED570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2F5745-7691-4C63-AD0B-934B3BF93508}" type="datetimeFigureOut">
              <a:rPr lang="ru-RU" smtClean="0"/>
              <a:pPr/>
              <a:t>15.12.2025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DF6F78-B896-491A-8634-83C17FED570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2F5745-7691-4C63-AD0B-934B3BF93508}" type="datetimeFigureOut">
              <a:rPr lang="ru-RU" smtClean="0"/>
              <a:pPr/>
              <a:t>15.12.2025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DF6F78-B896-491A-8634-83C17FED570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2F5745-7691-4C63-AD0B-934B3BF93508}" type="datetimeFigureOut">
              <a:rPr lang="ru-RU" smtClean="0"/>
              <a:pPr/>
              <a:t>15.12.2025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DF6F78-B896-491A-8634-83C17FED570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2F5745-7691-4C63-AD0B-934B3BF93508}" type="datetimeFigureOut">
              <a:rPr lang="ru-RU" smtClean="0"/>
              <a:pPr/>
              <a:t>15.12.2025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DF6F78-B896-491A-8634-83C17FED5706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" Target="slide12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giga.chat/gigachat/" TargetMode="External"/><Relationship Id="rId4" Type="http://schemas.openxmlformats.org/officeDocument/2006/relationships/hyperlink" Target="https://sokratic.ru/ru/orders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131840" y="5229200"/>
            <a:ext cx="5832648" cy="144016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100" dirty="0" smtClean="0"/>
              <a:t>Зеленков А.Г. </a:t>
            </a:r>
            <a:r>
              <a:rPr lang="ru-RU" sz="2100" dirty="0"/>
              <a:t>п</a:t>
            </a:r>
            <a:r>
              <a:rPr lang="ru-RU" sz="2100" dirty="0" smtClean="0"/>
              <a:t>реподаватель-</a:t>
            </a:r>
            <a:r>
              <a:rPr lang="ru-RU" sz="2100" dirty="0" err="1" smtClean="0"/>
              <a:t>огранизатор</a:t>
            </a:r>
            <a:r>
              <a:rPr lang="ru-RU" sz="2100" dirty="0" smtClean="0"/>
              <a:t> </a:t>
            </a:r>
            <a:r>
              <a:rPr lang="ru-RU" sz="2100" dirty="0"/>
              <a:t>ОБЗР </a:t>
            </a:r>
            <a:endParaRPr lang="ru-RU" sz="2100" dirty="0" smtClean="0"/>
          </a:p>
          <a:p>
            <a:pPr marL="0" indent="0">
              <a:buNone/>
            </a:pPr>
            <a:r>
              <a:rPr lang="ru-RU" sz="2100" dirty="0" smtClean="0"/>
              <a:t>МБОУ </a:t>
            </a:r>
            <a:r>
              <a:rPr lang="ru-RU" sz="2100" dirty="0"/>
              <a:t>«Каменская </a:t>
            </a:r>
            <a:r>
              <a:rPr lang="ru-RU" sz="2100" dirty="0" smtClean="0"/>
              <a:t>школа» </a:t>
            </a:r>
          </a:p>
          <a:p>
            <a:pPr marL="0" indent="0" algn="r">
              <a:buNone/>
            </a:pPr>
            <a:r>
              <a:rPr lang="ru-RU" sz="1800" dirty="0"/>
              <a:t>27.08.25</a:t>
            </a:r>
            <a:r>
              <a:rPr lang="ru-RU" dirty="0"/>
              <a:t> </a:t>
            </a:r>
          </a:p>
          <a:p>
            <a:pPr marL="0" indent="0" algn="r">
              <a:buNone/>
            </a:pP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553" y="116632"/>
            <a:ext cx="6624736" cy="49606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40900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536" y="274638"/>
            <a:ext cx="8496944" cy="67322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57558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860032" y="5157192"/>
            <a:ext cx="235800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chemeClr val="tx2">
                    <a:lumMod val="60000"/>
                    <a:lumOff val="40000"/>
                  </a:schemeClr>
                </a:solidFill>
                <a:hlinkClick r:id="rId3" action="ppaction://hlinksldjump"/>
              </a:rPr>
              <a:t>Что такое </a:t>
            </a:r>
            <a:r>
              <a:rPr lang="ru-RU" sz="2400" b="1" dirty="0" smtClean="0">
                <a:solidFill>
                  <a:srgbClr val="FF0000"/>
                </a:solidFill>
                <a:hlinkClick r:id="rId3" action="ppaction://hlinksldjump"/>
              </a:rPr>
              <a:t>ИИ</a:t>
            </a:r>
            <a:r>
              <a:rPr lang="ru-RU" sz="2400" b="1" dirty="0" smtClean="0">
                <a:solidFill>
                  <a:srgbClr val="0070C0"/>
                </a:solidFill>
                <a:hlinkClick r:id="rId3" action="ppaction://hlinksldjump"/>
              </a:rPr>
              <a:t>-?)</a:t>
            </a:r>
            <a:endParaRPr lang="ru-RU" sz="2400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chemeClr val="tx2"/>
                </a:solidFill>
              </a:rPr>
              <a:t>Полезные ресурсы</a:t>
            </a:r>
            <a:endParaRPr lang="ru-RU" b="1" dirty="0">
              <a:solidFill>
                <a:schemeClr val="tx2"/>
              </a:solidFill>
            </a:endParaRPr>
          </a:p>
        </p:txBody>
      </p:sp>
      <p:pic>
        <p:nvPicPr>
          <p:cNvPr id="3075" name="Picture 3" descr="C:\Users\КузнецоваЕЕ\Desktop\презентация\обзр пр\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412776"/>
            <a:ext cx="8658225" cy="1562100"/>
          </a:xfrm>
          <a:prstGeom prst="rect">
            <a:avLst/>
          </a:prstGeom>
          <a:noFill/>
        </p:spPr>
      </p:pic>
      <p:pic>
        <p:nvPicPr>
          <p:cNvPr id="3076" name="Picture 4" descr="C:\Users\КузнецоваЕЕ\Desktop\презентация\обзр пр\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3511" y="3284984"/>
            <a:ext cx="8840489" cy="2088232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5076056" y="2348880"/>
            <a:ext cx="286963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https://</a:t>
            </a:r>
            <a:r>
              <a:rPr lang="en-US" dirty="0" smtClean="0">
                <a:hlinkClick r:id="rId4"/>
              </a:rPr>
              <a:t>sokratic.ru/ru/orders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3707904" y="5517232"/>
            <a:ext cx="270131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https://</a:t>
            </a:r>
            <a:r>
              <a:rPr lang="en-US" dirty="0" smtClean="0">
                <a:hlinkClick r:id="rId5"/>
              </a:rPr>
              <a:t>giga.chat/gigachat</a:t>
            </a:r>
            <a:r>
              <a:rPr lang="en-US" dirty="0" smtClean="0"/>
              <a:t>/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50</TotalTime>
  <Words>24</Words>
  <Application>Microsoft Office PowerPoint</Application>
  <PresentationFormat>Экран (4:3)</PresentationFormat>
  <Paragraphs>7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5" baseType="lpstr">
      <vt:lpstr>Arial</vt:lpstr>
      <vt:lpstr>Calibri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Полезные ресурсы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Пользователь Windows</dc:creator>
  <cp:lastModifiedBy>Учитель</cp:lastModifiedBy>
  <cp:revision>7</cp:revision>
  <dcterms:created xsi:type="dcterms:W3CDTF">2025-08-26T17:15:27Z</dcterms:created>
  <dcterms:modified xsi:type="dcterms:W3CDTF">2025-12-15T07:12:59Z</dcterms:modified>
</cp:coreProperties>
</file>