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744" r:id="rId4"/>
  </p:sldMasterIdLst>
  <p:notesMasterIdLst>
    <p:notesMasterId r:id="rId11"/>
  </p:notesMasterIdLst>
  <p:handoutMasterIdLst>
    <p:handoutMasterId r:id="rId12"/>
  </p:handoutMasterIdLst>
  <p:sldIdLst>
    <p:sldId id="256" r:id="rId5"/>
    <p:sldId id="279" r:id="rId6"/>
    <p:sldId id="277" r:id="rId7"/>
    <p:sldId id="275" r:id="rId8"/>
    <p:sldId id="258" r:id="rId9"/>
    <p:sldId id="278" r:id="rId10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41" autoAdjust="0"/>
  </p:normalViewPr>
  <p:slideViewPr>
    <p:cSldViewPr snapToGrid="0" snapToObjects="1">
      <p:cViewPr varScale="1">
        <p:scale>
          <a:sx n="116" d="100"/>
          <a:sy n="116" d="100"/>
        </p:scale>
        <p:origin x="33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77" d="100"/>
          <a:sy n="77" d="100"/>
        </p:scale>
        <p:origin x="325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8.png"/><Relationship Id="rId6" Type="http://schemas.openxmlformats.org/officeDocument/2006/relationships/image" Target="../media/image10.svg"/><Relationship Id="rId5" Type="http://schemas.openxmlformats.org/officeDocument/2006/relationships/image" Target="../media/image10.png"/><Relationship Id="rId4" Type="http://schemas.openxmlformats.org/officeDocument/2006/relationships/image" Target="../media/image8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8.png"/><Relationship Id="rId6" Type="http://schemas.openxmlformats.org/officeDocument/2006/relationships/image" Target="../media/image10.svg"/><Relationship Id="rId5" Type="http://schemas.openxmlformats.org/officeDocument/2006/relationships/image" Target="../media/image10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9A589A-46DE-0F49-B460-E7914F3E440D}" type="doc">
      <dgm:prSet loTypeId="urn:microsoft.com/office/officeart/2008/layout/CircularPictureCallout" loCatId="" qsTypeId="urn:microsoft.com/office/officeart/2005/8/quickstyle/simple1" qsCatId="simple" csTypeId="urn:microsoft.com/office/officeart/2005/8/colors/accent2_2" csCatId="accent2" phldr="1"/>
      <dgm:spPr/>
      <dgm:t>
        <a:bodyPr rtlCol="0"/>
        <a:lstStyle/>
        <a:p>
          <a:pPr rtl="0"/>
          <a:endParaRPr lang="en-US"/>
        </a:p>
      </dgm:t>
    </dgm:pt>
    <dgm:pt modelId="{66039115-797B-304C-9FC0-EFABB1F21232}">
      <dgm:prSet custT="1"/>
      <dgm:spPr/>
      <dgm:t>
        <a:bodyPr rtlCol="0"/>
        <a:lstStyle/>
        <a:p>
          <a:pPr rtl="0"/>
          <a:r>
            <a:rPr lang="ru-RU" sz="2000" noProof="0" dirty="0"/>
            <a:t>Интеллектуальный продукт</a:t>
          </a:r>
        </a:p>
      </dgm:t>
    </dgm:pt>
    <dgm:pt modelId="{C8EABE8F-1E84-494E-AD8A-32BA419A36E9}" type="parTrans" cxnId="{31C3237C-2299-B649-8C93-587C97AC9999}">
      <dgm:prSet/>
      <dgm:spPr/>
      <dgm:t>
        <a:bodyPr rtlCol="0"/>
        <a:lstStyle/>
        <a:p>
          <a:pPr rtl="0"/>
          <a:endParaRPr lang="ru-RU" noProof="0" dirty="0"/>
        </a:p>
      </dgm:t>
    </dgm:pt>
    <dgm:pt modelId="{D044F6BA-1D90-EC47-8A78-B9796198ECF5}" type="sibTrans" cxnId="{31C3237C-2299-B649-8C93-587C97AC9999}">
      <dgm:prSet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l="25423" t="15288" r="26424" b="36559"/>
          </a:stretch>
        </a:blipFill>
        <a:ln w="635">
          <a:solidFill>
            <a:schemeClr val="tx1">
              <a:alpha val="50000"/>
            </a:schemeClr>
          </a:solidFill>
        </a:ln>
      </dgm:spPr>
      <dgm:t>
        <a:bodyPr rtlCol="0"/>
        <a:lstStyle/>
        <a:p>
          <a:pPr rtl="0"/>
          <a:endParaRPr lang="ru-RU" noProof="0" dirty="0"/>
        </a:p>
      </dgm:t>
      <dgm:extLst>
        <a:ext uri="{E40237B7-FDA0-4F09-8148-C483321AD2D9}">
          <dgm14:cNvPr xmlns:dgm14="http://schemas.microsoft.com/office/drawing/2010/diagram" id="0" name="" descr="Cloud Computing"/>
        </a:ext>
      </dgm:extLst>
    </dgm:pt>
    <dgm:pt modelId="{E39563C5-C199-4F5B-A899-8CC0710341A0}">
      <dgm:prSet/>
      <dgm:spPr/>
      <dgm:t>
        <a:bodyPr rtlCol="0"/>
        <a:lstStyle/>
        <a:p>
          <a:pPr rtl="0"/>
          <a:r>
            <a:rPr lang="ru-RU" noProof="0" dirty="0"/>
            <a:t>Распознавание речи</a:t>
          </a:r>
        </a:p>
      </dgm:t>
    </dgm:pt>
    <dgm:pt modelId="{6531EA77-44C5-4E3D-BA04-70C1E49BCD39}" type="parTrans" cxnId="{BBAD9FDB-1013-4B11-A9AE-2815527D1B78}">
      <dgm:prSet/>
      <dgm:spPr/>
      <dgm:t>
        <a:bodyPr rtlCol="0"/>
        <a:lstStyle/>
        <a:p>
          <a:pPr rtl="0"/>
          <a:endParaRPr lang="ru-RU" noProof="0" dirty="0"/>
        </a:p>
      </dgm:t>
    </dgm:pt>
    <dgm:pt modelId="{BC971DAC-9BE2-44B2-ABE4-8099C777E9C4}" type="sibTrans" cxnId="{BBAD9FDB-1013-4B11-A9AE-2815527D1B78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t>
        <a:bodyPr rtlCol="0"/>
        <a:lstStyle/>
        <a:p>
          <a:pPr rtl="0"/>
          <a:endParaRPr lang="ru-RU" noProof="0" dirty="0"/>
        </a:p>
      </dgm:t>
      <dgm:extLst>
        <a:ext uri="{E40237B7-FDA0-4F09-8148-C483321AD2D9}">
          <dgm14:cNvPr xmlns:dgm14="http://schemas.microsoft.com/office/drawing/2010/diagram" id="0" name="" descr="Voice"/>
        </a:ext>
      </dgm:extLst>
    </dgm:pt>
    <dgm:pt modelId="{15B1A768-2666-4AB4-BDA7-F0E3C4160D59}">
      <dgm:prSet/>
      <dgm:spPr/>
      <dgm:t>
        <a:bodyPr rtlCol="0"/>
        <a:lstStyle/>
        <a:p>
          <a:pPr rtl="0"/>
          <a:r>
            <a:rPr lang="ru-RU" noProof="0" dirty="0"/>
            <a:t>Искусственный интеллект</a:t>
          </a:r>
        </a:p>
      </dgm:t>
    </dgm:pt>
    <dgm:pt modelId="{D47033D3-4E41-485A-B515-A02A8C3B404A}" type="parTrans" cxnId="{08DEC938-538C-403B-80C3-828B96DAFF82}">
      <dgm:prSet/>
      <dgm:spPr/>
      <dgm:t>
        <a:bodyPr rtlCol="0"/>
        <a:lstStyle/>
        <a:p>
          <a:pPr rtl="0"/>
          <a:endParaRPr lang="ru-RU" noProof="0" dirty="0"/>
        </a:p>
      </dgm:t>
    </dgm:pt>
    <dgm:pt modelId="{72FFCBD4-DD9D-4E06-81E4-54307F97A3F0}" type="sibTrans" cxnId="{08DEC938-538C-403B-80C3-828B96DAFF82}">
      <dgm:prSet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t>
        <a:bodyPr rtlCol="0"/>
        <a:lstStyle/>
        <a:p>
          <a:pPr rtl="0"/>
          <a:endParaRPr lang="ru-RU" noProof="0" dirty="0"/>
        </a:p>
      </dgm:t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3AA5586A-C40E-4DDA-98A5-6545F36F46AB}">
      <dgm:prSet/>
      <dgm:spPr/>
      <dgm:t>
        <a:bodyPr rtlCol="0"/>
        <a:lstStyle/>
        <a:p>
          <a:pPr rtl="0"/>
          <a:r>
            <a:rPr lang="ru-RU" noProof="0" dirty="0"/>
            <a:t>Виртуальная реальность</a:t>
          </a:r>
        </a:p>
      </dgm:t>
    </dgm:pt>
    <dgm:pt modelId="{ABF44FB7-9255-4D99-BC69-3BE74FDF8E87}" type="parTrans" cxnId="{119FEAF1-383D-4740-9124-CC9EEA7E35F9}">
      <dgm:prSet/>
      <dgm:spPr/>
      <dgm:t>
        <a:bodyPr rtlCol="0"/>
        <a:lstStyle/>
        <a:p>
          <a:pPr rtl="0"/>
          <a:endParaRPr lang="ru-RU" noProof="0" dirty="0"/>
        </a:p>
      </dgm:t>
    </dgm:pt>
    <dgm:pt modelId="{19FB306E-81B4-4F3F-99EE-765120CBB6B3}" type="sibTrans" cxnId="{119FEAF1-383D-4740-9124-CC9EEA7E35F9}">
      <dgm:prSet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t>
        <a:bodyPr rtlCol="0"/>
        <a:lstStyle/>
        <a:p>
          <a:pPr rtl="0"/>
          <a:endParaRPr lang="ru-RU" noProof="0" dirty="0"/>
        </a:p>
      </dgm:t>
      <dgm:extLst>
        <a:ext uri="{E40237B7-FDA0-4F09-8148-C483321AD2D9}">
          <dgm14:cNvPr xmlns:dgm14="http://schemas.microsoft.com/office/drawing/2010/diagram" id="0" name="" descr="Virtual Reality Headset"/>
        </a:ext>
      </dgm:extLst>
    </dgm:pt>
    <dgm:pt modelId="{31CDA5B9-892A-4957-A6C1-CB474EDD26B3}" type="pres">
      <dgm:prSet presAssocID="{489A589A-46DE-0F49-B460-E7914F3E440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B18AE322-EE24-4F21-BA38-33A0666D285C}" type="pres">
      <dgm:prSet presAssocID="{489A589A-46DE-0F49-B460-E7914F3E440D}" presName="Name1" presStyleCnt="0"/>
      <dgm:spPr/>
    </dgm:pt>
    <dgm:pt modelId="{7F52993D-99F4-4D8C-A62C-5BFF7578D04D}" type="pres">
      <dgm:prSet presAssocID="{D044F6BA-1D90-EC47-8A78-B9796198ECF5}" presName="picture_1" presStyleCnt="0"/>
      <dgm:spPr/>
    </dgm:pt>
    <dgm:pt modelId="{4B45A233-591B-4AA8-B1F4-FD981D611E73}" type="pres">
      <dgm:prSet presAssocID="{D044F6BA-1D90-EC47-8A78-B9796198ECF5}" presName="pictureRepeatNode" presStyleLbl="alignImgPlace1" presStyleIdx="0" presStyleCnt="4" custLinFactNeighborX="-487"/>
      <dgm:spPr/>
      <dgm:t>
        <a:bodyPr/>
        <a:lstStyle/>
        <a:p>
          <a:endParaRPr lang="ru-RU"/>
        </a:p>
      </dgm:t>
    </dgm:pt>
    <dgm:pt modelId="{283005FA-6463-4617-A2CF-7C3C4FCD1B71}" type="pres">
      <dgm:prSet presAssocID="{66039115-797B-304C-9FC0-EFABB1F21232}" presName="text_1" presStyleLbl="node1" presStyleIdx="0" presStyleCnt="0" custScaleY="40894" custLinFactY="32022" custLinFactNeighborX="-8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E97887-47F6-4AA2-B555-B4C65C838496}" type="pres">
      <dgm:prSet presAssocID="{BC971DAC-9BE2-44B2-ABE4-8099C777E9C4}" presName="picture_2" presStyleCnt="0"/>
      <dgm:spPr/>
    </dgm:pt>
    <dgm:pt modelId="{5650C73F-166D-441B-B100-602E6E50702D}" type="pres">
      <dgm:prSet presAssocID="{BC971DAC-9BE2-44B2-ABE4-8099C777E9C4}" presName="pictureRepeatNode" presStyleLbl="alignImgPlace1" presStyleIdx="1" presStyleCnt="4"/>
      <dgm:spPr/>
      <dgm:t>
        <a:bodyPr/>
        <a:lstStyle/>
        <a:p>
          <a:endParaRPr lang="ru-RU"/>
        </a:p>
      </dgm:t>
    </dgm:pt>
    <dgm:pt modelId="{15357313-1612-4DD3-B23B-A1746EAAD445}" type="pres">
      <dgm:prSet presAssocID="{E39563C5-C199-4F5B-A899-8CC0710341A0}" presName="line_2" presStyleLbl="parChTrans1D1" presStyleIdx="0" presStyleCnt="3" custFlipVert="1" custSzY="45720" custScaleX="48461" custLinFactY="97555" custLinFactNeighborX="11416" custLinFactNeighborY="100000"/>
      <dgm:spPr/>
    </dgm:pt>
    <dgm:pt modelId="{0D75AA9B-2817-428A-8919-D9CC568E76EE}" type="pres">
      <dgm:prSet presAssocID="{E39563C5-C199-4F5B-A899-8CC0710341A0}" presName="textparent_2" presStyleLbl="node1" presStyleIdx="0" presStyleCnt="0"/>
      <dgm:spPr/>
    </dgm:pt>
    <dgm:pt modelId="{8590389C-1B78-4161-83D2-B7C475E19097}" type="pres">
      <dgm:prSet presAssocID="{E39563C5-C199-4F5B-A899-8CC0710341A0}" presName="text_2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C3E615-6E18-4432-A096-9047769FED28}" type="pres">
      <dgm:prSet presAssocID="{72FFCBD4-DD9D-4E06-81E4-54307F97A3F0}" presName="picture_3" presStyleCnt="0"/>
      <dgm:spPr/>
    </dgm:pt>
    <dgm:pt modelId="{1603A9FB-E8BE-4A12-940B-4A7281FB6C9B}" type="pres">
      <dgm:prSet presAssocID="{72FFCBD4-DD9D-4E06-81E4-54307F97A3F0}" presName="pictureRepeatNode" presStyleLbl="alignImgPlace1" presStyleIdx="2" presStyleCnt="4"/>
      <dgm:spPr/>
      <dgm:t>
        <a:bodyPr/>
        <a:lstStyle/>
        <a:p>
          <a:endParaRPr lang="ru-RU"/>
        </a:p>
      </dgm:t>
    </dgm:pt>
    <dgm:pt modelId="{33A93E91-1CCE-4DE9-AE34-E4BE1F15F479}" type="pres">
      <dgm:prSet presAssocID="{15B1A768-2666-4AB4-BDA7-F0E3C4160D59}" presName="line_3" presStyleLbl="parChTrans1D1" presStyleIdx="1" presStyleCnt="3" custFlipVert="1" custSzY="45720" custScaleX="25627" custLinFactNeighborX="18391" custLinFactNeighborY="84667"/>
      <dgm:spPr/>
    </dgm:pt>
    <dgm:pt modelId="{B4376340-E85F-4877-A559-24C7838C11C2}" type="pres">
      <dgm:prSet presAssocID="{15B1A768-2666-4AB4-BDA7-F0E3C4160D59}" presName="textparent_3" presStyleLbl="node1" presStyleIdx="0" presStyleCnt="0"/>
      <dgm:spPr/>
    </dgm:pt>
    <dgm:pt modelId="{A5E1DD1A-6AA9-444E-BC1A-9868701E30FD}" type="pres">
      <dgm:prSet presAssocID="{15B1A768-2666-4AB4-BDA7-F0E3C4160D59}" presName="text_3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36DC21-F802-492C-BAE2-173DAF467730}" type="pres">
      <dgm:prSet presAssocID="{19FB306E-81B4-4F3F-99EE-765120CBB6B3}" presName="picture_4" presStyleCnt="0"/>
      <dgm:spPr/>
    </dgm:pt>
    <dgm:pt modelId="{4A9742AD-B577-4378-AF83-DC5ECD325381}" type="pres">
      <dgm:prSet presAssocID="{19FB306E-81B4-4F3F-99EE-765120CBB6B3}" presName="pictureRepeatNode" presStyleLbl="alignImgPlace1" presStyleIdx="3" presStyleCnt="4"/>
      <dgm:spPr/>
      <dgm:t>
        <a:bodyPr/>
        <a:lstStyle/>
        <a:p>
          <a:endParaRPr lang="ru-RU"/>
        </a:p>
      </dgm:t>
    </dgm:pt>
    <dgm:pt modelId="{A9926F31-E651-4DE8-98F4-4989FD9B3A91}" type="pres">
      <dgm:prSet presAssocID="{3AA5586A-C40E-4DDA-98A5-6545F36F46AB}" presName="line_4" presStyleLbl="parChTrans1D1" presStyleIdx="2" presStyleCnt="3" custFlipVert="0" custSzY="45720" custScaleX="46358" custLinFactY="-5834" custLinFactNeighborX="11532" custLinFactNeighborY="-100000"/>
      <dgm:spPr/>
    </dgm:pt>
    <dgm:pt modelId="{B8F9A10D-F89E-4FD8-923B-F55293AF73A3}" type="pres">
      <dgm:prSet presAssocID="{3AA5586A-C40E-4DDA-98A5-6545F36F46AB}" presName="textparent_4" presStyleLbl="node1" presStyleIdx="0" presStyleCnt="0"/>
      <dgm:spPr/>
    </dgm:pt>
    <dgm:pt modelId="{3F9AD50F-4E5E-4216-8AAF-56B9193E68BC}" type="pres">
      <dgm:prSet presAssocID="{3AA5586A-C40E-4DDA-98A5-6545F36F46AB}" presName="text_4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AD9FDB-1013-4B11-A9AE-2815527D1B78}" srcId="{489A589A-46DE-0F49-B460-E7914F3E440D}" destId="{E39563C5-C199-4F5B-A899-8CC0710341A0}" srcOrd="1" destOrd="0" parTransId="{6531EA77-44C5-4E3D-BA04-70C1E49BCD39}" sibTransId="{BC971DAC-9BE2-44B2-ABE4-8099C777E9C4}"/>
    <dgm:cxn modelId="{08DEC938-538C-403B-80C3-828B96DAFF82}" srcId="{489A589A-46DE-0F49-B460-E7914F3E440D}" destId="{15B1A768-2666-4AB4-BDA7-F0E3C4160D59}" srcOrd="2" destOrd="0" parTransId="{D47033D3-4E41-485A-B515-A02A8C3B404A}" sibTransId="{72FFCBD4-DD9D-4E06-81E4-54307F97A3F0}"/>
    <dgm:cxn modelId="{14F70CBE-12D4-40B1-8BCC-DDE90B698CAB}" type="presOf" srcId="{19FB306E-81B4-4F3F-99EE-765120CBB6B3}" destId="{4A9742AD-B577-4378-AF83-DC5ECD325381}" srcOrd="0" destOrd="0" presId="urn:microsoft.com/office/officeart/2008/layout/CircularPictureCallout"/>
    <dgm:cxn modelId="{31C3237C-2299-B649-8C93-587C97AC9999}" srcId="{489A589A-46DE-0F49-B460-E7914F3E440D}" destId="{66039115-797B-304C-9FC0-EFABB1F21232}" srcOrd="0" destOrd="0" parTransId="{C8EABE8F-1E84-494E-AD8A-32BA419A36E9}" sibTransId="{D044F6BA-1D90-EC47-8A78-B9796198ECF5}"/>
    <dgm:cxn modelId="{75ACB9C9-9A0E-4BFC-B758-E53A6916A24B}" type="presOf" srcId="{3AA5586A-C40E-4DDA-98A5-6545F36F46AB}" destId="{3F9AD50F-4E5E-4216-8AAF-56B9193E68BC}" srcOrd="0" destOrd="0" presId="urn:microsoft.com/office/officeart/2008/layout/CircularPictureCallout"/>
    <dgm:cxn modelId="{7E6A3AF0-1322-4319-BEBD-2CD61A0A57CA}" type="presOf" srcId="{72FFCBD4-DD9D-4E06-81E4-54307F97A3F0}" destId="{1603A9FB-E8BE-4A12-940B-4A7281FB6C9B}" srcOrd="0" destOrd="0" presId="urn:microsoft.com/office/officeart/2008/layout/CircularPictureCallout"/>
    <dgm:cxn modelId="{119FEAF1-383D-4740-9124-CC9EEA7E35F9}" srcId="{489A589A-46DE-0F49-B460-E7914F3E440D}" destId="{3AA5586A-C40E-4DDA-98A5-6545F36F46AB}" srcOrd="3" destOrd="0" parTransId="{ABF44FB7-9255-4D99-BC69-3BE74FDF8E87}" sibTransId="{19FB306E-81B4-4F3F-99EE-765120CBB6B3}"/>
    <dgm:cxn modelId="{929599CE-BA4C-4351-A93E-2209A86F4B40}" type="presOf" srcId="{D044F6BA-1D90-EC47-8A78-B9796198ECF5}" destId="{4B45A233-591B-4AA8-B1F4-FD981D611E73}" srcOrd="0" destOrd="0" presId="urn:microsoft.com/office/officeart/2008/layout/CircularPictureCallout"/>
    <dgm:cxn modelId="{5D586F1E-9216-4416-8E2E-95CFEE7527E3}" type="presOf" srcId="{E39563C5-C199-4F5B-A899-8CC0710341A0}" destId="{8590389C-1B78-4161-83D2-B7C475E19097}" srcOrd="0" destOrd="0" presId="urn:microsoft.com/office/officeart/2008/layout/CircularPictureCallout"/>
    <dgm:cxn modelId="{1A391DE8-FF69-4955-BF1B-228A9577CA7B}" type="presOf" srcId="{66039115-797B-304C-9FC0-EFABB1F21232}" destId="{283005FA-6463-4617-A2CF-7C3C4FCD1B71}" srcOrd="0" destOrd="0" presId="urn:microsoft.com/office/officeart/2008/layout/CircularPictureCallout"/>
    <dgm:cxn modelId="{178E1C52-9097-4E26-B8B0-E893E107C30B}" type="presOf" srcId="{15B1A768-2666-4AB4-BDA7-F0E3C4160D59}" destId="{A5E1DD1A-6AA9-444E-BC1A-9868701E30FD}" srcOrd="0" destOrd="0" presId="urn:microsoft.com/office/officeart/2008/layout/CircularPictureCallout"/>
    <dgm:cxn modelId="{00AE658D-B012-4ADC-BD12-0CA2745E6A2E}" type="presOf" srcId="{489A589A-46DE-0F49-B460-E7914F3E440D}" destId="{31CDA5B9-892A-4957-A6C1-CB474EDD26B3}" srcOrd="0" destOrd="0" presId="urn:microsoft.com/office/officeart/2008/layout/CircularPictureCallout"/>
    <dgm:cxn modelId="{B2E8436E-C6B6-47CF-A2C8-D36E680C87AD}" type="presOf" srcId="{BC971DAC-9BE2-44B2-ABE4-8099C777E9C4}" destId="{5650C73F-166D-441B-B100-602E6E50702D}" srcOrd="0" destOrd="0" presId="urn:microsoft.com/office/officeart/2008/layout/CircularPictureCallout"/>
    <dgm:cxn modelId="{E26EB438-0264-4FD9-871D-96A518667F70}" type="presParOf" srcId="{31CDA5B9-892A-4957-A6C1-CB474EDD26B3}" destId="{B18AE322-EE24-4F21-BA38-33A0666D285C}" srcOrd="0" destOrd="0" presId="urn:microsoft.com/office/officeart/2008/layout/CircularPictureCallout"/>
    <dgm:cxn modelId="{A5DCF62A-B007-40A8-A32A-8A50AC5EE75D}" type="presParOf" srcId="{B18AE322-EE24-4F21-BA38-33A0666D285C}" destId="{7F52993D-99F4-4D8C-A62C-5BFF7578D04D}" srcOrd="0" destOrd="0" presId="urn:microsoft.com/office/officeart/2008/layout/CircularPictureCallout"/>
    <dgm:cxn modelId="{CC0FC3E0-B36D-469A-AF5D-0B7A3398B324}" type="presParOf" srcId="{7F52993D-99F4-4D8C-A62C-5BFF7578D04D}" destId="{4B45A233-591B-4AA8-B1F4-FD981D611E73}" srcOrd="0" destOrd="0" presId="urn:microsoft.com/office/officeart/2008/layout/CircularPictureCallout"/>
    <dgm:cxn modelId="{86AA35B3-C65C-44A8-B04D-42CABFED40AE}" type="presParOf" srcId="{B18AE322-EE24-4F21-BA38-33A0666D285C}" destId="{283005FA-6463-4617-A2CF-7C3C4FCD1B71}" srcOrd="1" destOrd="0" presId="urn:microsoft.com/office/officeart/2008/layout/CircularPictureCallout"/>
    <dgm:cxn modelId="{01A1EEDA-BEDE-40D6-8C19-5A058B7BF758}" type="presParOf" srcId="{B18AE322-EE24-4F21-BA38-33A0666D285C}" destId="{8EE97887-47F6-4AA2-B555-B4C65C838496}" srcOrd="2" destOrd="0" presId="urn:microsoft.com/office/officeart/2008/layout/CircularPictureCallout"/>
    <dgm:cxn modelId="{C69FD08B-EE43-452F-8E13-A272F62B505D}" type="presParOf" srcId="{8EE97887-47F6-4AA2-B555-B4C65C838496}" destId="{5650C73F-166D-441B-B100-602E6E50702D}" srcOrd="0" destOrd="0" presId="urn:microsoft.com/office/officeart/2008/layout/CircularPictureCallout"/>
    <dgm:cxn modelId="{2A9B3137-5164-483E-96C5-A72501DF91B5}" type="presParOf" srcId="{B18AE322-EE24-4F21-BA38-33A0666D285C}" destId="{15357313-1612-4DD3-B23B-A1746EAAD445}" srcOrd="3" destOrd="0" presId="urn:microsoft.com/office/officeart/2008/layout/CircularPictureCallout"/>
    <dgm:cxn modelId="{DBA84E67-93F4-4322-BA31-D91A29732E9A}" type="presParOf" srcId="{B18AE322-EE24-4F21-BA38-33A0666D285C}" destId="{0D75AA9B-2817-428A-8919-D9CC568E76EE}" srcOrd="4" destOrd="0" presId="urn:microsoft.com/office/officeart/2008/layout/CircularPictureCallout"/>
    <dgm:cxn modelId="{377B0756-31CD-445E-9BDE-0083AEB4A175}" type="presParOf" srcId="{0D75AA9B-2817-428A-8919-D9CC568E76EE}" destId="{8590389C-1B78-4161-83D2-B7C475E19097}" srcOrd="0" destOrd="0" presId="urn:microsoft.com/office/officeart/2008/layout/CircularPictureCallout"/>
    <dgm:cxn modelId="{F7F3ABD4-F382-403A-B6D7-D516F46055C3}" type="presParOf" srcId="{B18AE322-EE24-4F21-BA38-33A0666D285C}" destId="{C0C3E615-6E18-4432-A096-9047769FED28}" srcOrd="5" destOrd="0" presId="urn:microsoft.com/office/officeart/2008/layout/CircularPictureCallout"/>
    <dgm:cxn modelId="{3FB14028-7489-412C-95B3-BF85E840E37C}" type="presParOf" srcId="{C0C3E615-6E18-4432-A096-9047769FED28}" destId="{1603A9FB-E8BE-4A12-940B-4A7281FB6C9B}" srcOrd="0" destOrd="0" presId="urn:microsoft.com/office/officeart/2008/layout/CircularPictureCallout"/>
    <dgm:cxn modelId="{317B6CA0-117A-40EE-8140-506835011AEF}" type="presParOf" srcId="{B18AE322-EE24-4F21-BA38-33A0666D285C}" destId="{33A93E91-1CCE-4DE9-AE34-E4BE1F15F479}" srcOrd="6" destOrd="0" presId="urn:microsoft.com/office/officeart/2008/layout/CircularPictureCallout"/>
    <dgm:cxn modelId="{8BF5EF10-1084-4C1A-9CFB-A1B277A95A34}" type="presParOf" srcId="{B18AE322-EE24-4F21-BA38-33A0666D285C}" destId="{B4376340-E85F-4877-A559-24C7838C11C2}" srcOrd="7" destOrd="0" presId="urn:microsoft.com/office/officeart/2008/layout/CircularPictureCallout"/>
    <dgm:cxn modelId="{2CB3F2EF-9A3F-417F-A7D0-A54662E770F8}" type="presParOf" srcId="{B4376340-E85F-4877-A559-24C7838C11C2}" destId="{A5E1DD1A-6AA9-444E-BC1A-9868701E30FD}" srcOrd="0" destOrd="0" presId="urn:microsoft.com/office/officeart/2008/layout/CircularPictureCallout"/>
    <dgm:cxn modelId="{71F8980D-CBDE-4467-8099-8D1AE80523CA}" type="presParOf" srcId="{B18AE322-EE24-4F21-BA38-33A0666D285C}" destId="{2636DC21-F802-492C-BAE2-173DAF467730}" srcOrd="8" destOrd="0" presId="urn:microsoft.com/office/officeart/2008/layout/CircularPictureCallout"/>
    <dgm:cxn modelId="{011E1134-04F1-458C-8B9C-ED3B4678A86D}" type="presParOf" srcId="{2636DC21-F802-492C-BAE2-173DAF467730}" destId="{4A9742AD-B577-4378-AF83-DC5ECD325381}" srcOrd="0" destOrd="0" presId="urn:microsoft.com/office/officeart/2008/layout/CircularPictureCallout"/>
    <dgm:cxn modelId="{B56B51F1-DF75-4A15-8F82-4C35584FF3DF}" type="presParOf" srcId="{B18AE322-EE24-4F21-BA38-33A0666D285C}" destId="{A9926F31-E651-4DE8-98F4-4989FD9B3A91}" srcOrd="9" destOrd="0" presId="urn:microsoft.com/office/officeart/2008/layout/CircularPictureCallout"/>
    <dgm:cxn modelId="{55185BF1-2243-4665-AD9A-79C67C609A0F}" type="presParOf" srcId="{B18AE322-EE24-4F21-BA38-33A0666D285C}" destId="{B8F9A10D-F89E-4FD8-923B-F55293AF73A3}" srcOrd="10" destOrd="0" presId="urn:microsoft.com/office/officeart/2008/layout/CircularPictureCallout"/>
    <dgm:cxn modelId="{A130D97A-57A7-4982-A6A3-6749E034A8FB}" type="presParOf" srcId="{B8F9A10D-F89E-4FD8-923B-F55293AF73A3}" destId="{3F9AD50F-4E5E-4216-8AAF-56B9193E68BC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926F31-E651-4DE8-98F4-4989FD9B3A91}">
      <dsp:nvSpPr>
        <dsp:cNvPr id="0" name=""/>
        <dsp:cNvSpPr/>
      </dsp:nvSpPr>
      <dsp:spPr>
        <a:xfrm>
          <a:off x="2970703" y="2938375"/>
          <a:ext cx="1562222" cy="45720"/>
        </a:xfrm>
        <a:prstGeom prst="line">
          <a:avLst/>
        </a:prstGeom>
        <a:noFill/>
        <a:ln w="19050" cap="rnd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A93E91-1CCE-4DE9-AE34-E4BE1F15F479}">
      <dsp:nvSpPr>
        <dsp:cNvPr id="0" name=""/>
        <dsp:cNvSpPr/>
      </dsp:nvSpPr>
      <dsp:spPr>
        <a:xfrm flipV="1">
          <a:off x="3282528" y="1832186"/>
          <a:ext cx="739742" cy="45720"/>
        </a:xfrm>
        <a:prstGeom prst="line">
          <a:avLst/>
        </a:prstGeom>
        <a:noFill/>
        <a:ln w="19050" cap="rnd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357313-1612-4DD3-B23B-A1746EAAD445}">
      <dsp:nvSpPr>
        <dsp:cNvPr id="0" name=""/>
        <dsp:cNvSpPr/>
      </dsp:nvSpPr>
      <dsp:spPr>
        <a:xfrm flipV="1">
          <a:off x="2931359" y="698056"/>
          <a:ext cx="1633092" cy="45720"/>
        </a:xfrm>
        <a:prstGeom prst="line">
          <a:avLst/>
        </a:prstGeom>
        <a:noFill/>
        <a:ln w="19050" cap="rnd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45A233-591B-4AA8-B1F4-FD981D611E73}">
      <dsp:nvSpPr>
        <dsp:cNvPr id="0" name=""/>
        <dsp:cNvSpPr/>
      </dsp:nvSpPr>
      <dsp:spPr>
        <a:xfrm>
          <a:off x="0" y="146324"/>
          <a:ext cx="3356484" cy="3356484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l="25423" t="15288" r="26424" b="36559"/>
          </a:stretch>
        </a:blipFill>
        <a:ln w="635" cap="rnd" cmpd="sng" algn="ctr">
          <a:solidFill>
            <a:schemeClr val="tx1">
              <a:alpha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3005FA-6463-4617-A2CF-7C3C4FCD1B71}">
      <dsp:nvSpPr>
        <dsp:cNvPr id="0" name=""/>
        <dsp:cNvSpPr/>
      </dsp:nvSpPr>
      <dsp:spPr>
        <a:xfrm>
          <a:off x="602384" y="2660484"/>
          <a:ext cx="2148149" cy="185232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b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noProof="0" dirty="0"/>
            <a:t>Интеллектуальный продукт</a:t>
          </a:r>
        </a:p>
      </dsp:txBody>
      <dsp:txXfrm>
        <a:off x="602384" y="2660484"/>
        <a:ext cx="2148149" cy="185232"/>
      </dsp:txXfrm>
    </dsp:sp>
    <dsp:sp modelId="{5650C73F-166D-441B-B100-602E6E50702D}">
      <dsp:nvSpPr>
        <dsp:cNvPr id="0" name=""/>
        <dsp:cNvSpPr/>
      </dsp:nvSpPr>
      <dsp:spPr>
        <a:xfrm>
          <a:off x="4544679" y="146324"/>
          <a:ext cx="1006945" cy="1006945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90389C-1B78-4161-83D2-B7C475E19097}">
      <dsp:nvSpPr>
        <dsp:cNvPr id="0" name=""/>
        <dsp:cNvSpPr/>
      </dsp:nvSpPr>
      <dsp:spPr>
        <a:xfrm>
          <a:off x="5551624" y="146324"/>
          <a:ext cx="1161343" cy="1006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0" rIns="49530" bIns="0" numCol="1" spcCol="1270" rtlCol="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noProof="0" dirty="0"/>
            <a:t>Распознавание речи</a:t>
          </a:r>
        </a:p>
      </dsp:txBody>
      <dsp:txXfrm>
        <a:off x="5551624" y="146324"/>
        <a:ext cx="1161343" cy="1006945"/>
      </dsp:txXfrm>
    </dsp:sp>
    <dsp:sp modelId="{1603A9FB-E8BE-4A12-940B-4A7281FB6C9B}">
      <dsp:nvSpPr>
        <dsp:cNvPr id="0" name=""/>
        <dsp:cNvSpPr/>
      </dsp:nvSpPr>
      <dsp:spPr>
        <a:xfrm>
          <a:off x="4061345" y="1321093"/>
          <a:ext cx="1006945" cy="1006945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E1DD1A-6AA9-444E-BC1A-9868701E30FD}">
      <dsp:nvSpPr>
        <dsp:cNvPr id="0" name=""/>
        <dsp:cNvSpPr/>
      </dsp:nvSpPr>
      <dsp:spPr>
        <a:xfrm>
          <a:off x="5068290" y="1321093"/>
          <a:ext cx="1182111" cy="1006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0" rIns="49530" bIns="0" numCol="1" spcCol="1270" rtlCol="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noProof="0" dirty="0"/>
            <a:t>Искусственный интеллект</a:t>
          </a:r>
        </a:p>
      </dsp:txBody>
      <dsp:txXfrm>
        <a:off x="5068290" y="1321093"/>
        <a:ext cx="1182111" cy="1006945"/>
      </dsp:txXfrm>
    </dsp:sp>
    <dsp:sp modelId="{4A9742AD-B577-4378-AF83-DC5ECD325381}">
      <dsp:nvSpPr>
        <dsp:cNvPr id="0" name=""/>
        <dsp:cNvSpPr/>
      </dsp:nvSpPr>
      <dsp:spPr>
        <a:xfrm>
          <a:off x="4544679" y="2495863"/>
          <a:ext cx="1006945" cy="1006945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9AD50F-4E5E-4216-8AAF-56B9193E68BC}">
      <dsp:nvSpPr>
        <dsp:cNvPr id="0" name=""/>
        <dsp:cNvSpPr/>
      </dsp:nvSpPr>
      <dsp:spPr>
        <a:xfrm>
          <a:off x="5551624" y="2495863"/>
          <a:ext cx="998029" cy="1006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0" rIns="49530" bIns="0" numCol="1" spcCol="1270" rtlCol="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noProof="0" dirty="0"/>
            <a:t>Виртуальная реальность</a:t>
          </a:r>
        </a:p>
      </dsp:txBody>
      <dsp:txXfrm>
        <a:off x="5551624" y="2495863"/>
        <a:ext cx="998029" cy="10069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96CE4C60-6057-46D6-A5FF-00D8AB8AC8F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6E876A49-CA08-43C3-8865-92E4A66BF7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AD0D56-D190-4F12-97EB-E600DA2C7AC1}" type="datetime1">
              <a:rPr lang="ru-RU" smtClean="0"/>
              <a:t>15.12.2025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84604E6-ED3B-49F7-9F62-9D9BF74F1A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1FFA4E6-A295-4A8E-B4EE-EEA5D9ABD73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BBA8D-50FB-4097-BAAC-42E682BBB8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66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EFA3FA-379F-46C9-AE88-86CC6AC3C65B}" type="datetime1">
              <a:rPr lang="ru-RU" smtClean="0"/>
              <a:pPr/>
              <a:t>15.12.2025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311EE-D3E2-4B2C-886A-E997919853A6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89532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311EE-D3E2-4B2C-886A-E997919853A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123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311EE-D3E2-4B2C-886A-E997919853A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708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rtlCol="0"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 rtlCol="0"/>
          <a:lstStyle/>
          <a:p>
            <a:pPr rtl="0"/>
            <a:fld id="{C1D05881-E268-4858-B78D-B33984B254C5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023250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/>
        <p:txBody>
          <a:bodyPr rtlCol="0" anchor="ctr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E0C9481-8FC4-47B7-A3E3-75EF16199800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66546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rtlCol="0" anchor="b"/>
          <a:lstStyle>
            <a:lvl1pPr algn="l">
              <a:defRPr sz="4000" b="0" cap="all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7233BFC-8063-40D9-ACA4-B9FC6D08CAAA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74580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 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 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 rtlCol="0">
            <a:normAutofit/>
          </a:bodyPr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 rtlCol="0">
            <a:normAutofit/>
          </a:bodyPr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BBADB98-46CF-4CE0-BC14-FB6BCDEC249F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23104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rtlCol="0" anchor="t">
            <a:normAutofit/>
          </a:bodyPr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 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 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rtlCol="0" anchor="t">
            <a:normAutofit/>
          </a:bodyPr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7" name="Дата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D0744F-F4FD-4F94-9584-19B3ACF6B677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8" name="Нижний колонтитул 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87299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 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3D8A4C-A50F-442F-AE56-916345D8E8D0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4" name="Нижний колонтитул 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40550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 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F7CE878-2078-4425-A27B-6F5802C286F2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3" name="Нижний колонтитул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93073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 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rtlCol="0" anchor="ctr">
            <a:normAutofit/>
          </a:bodyPr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E370006-E2FC-4766-A7E1-5F779DBE0517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40976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 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rtlCol="0" anchor="b">
            <a:normAutofit/>
          </a:bodyPr>
          <a:lstStyle>
            <a:lvl1pPr algn="l">
              <a:defRPr sz="2800"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4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rtlCol="0"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A7969C3-6696-41A6-A4FB-6F19D5FF6035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79080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ый 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 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1DDB940-01DC-4AC5-8216-0A8C71B32B7E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86312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rtlCol="0" anchor="ctr">
            <a:normAutofit/>
          </a:bodyPr>
          <a:lstStyle>
            <a:lvl1pPr algn="l">
              <a:defRPr sz="3200" b="0" cap="none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F037D2-0595-4316-AE6C-7072C108D198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98008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Надпись 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</a:rPr>
              <a:t>»</a:t>
            </a:r>
          </a:p>
        </p:txBody>
      </p:sp>
      <p:sp>
        <p:nvSpPr>
          <p:cNvPr id="14" name="Надпись 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</a:rPr>
              <a:t>«</a:t>
            </a:r>
          </a:p>
        </p:txBody>
      </p:sp>
      <p:sp>
        <p:nvSpPr>
          <p:cNvPr id="16" name="Заголовок 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rtlCol="0"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0" name="Текст 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rtlCol="0"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25B1558-9646-4A23-9775-8BBFAB3F173C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0505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rtlCol="0" anchor="b">
            <a:normAutofit/>
          </a:bodyPr>
          <a:lstStyle>
            <a:lvl1pPr algn="l">
              <a:defRPr sz="3200" b="0" cap="none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D4D917-35DA-4BED-B3A7-8A3163C0AA32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78569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 с цита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Надпись 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</a:rPr>
              <a:t>»</a:t>
            </a:r>
          </a:p>
        </p:txBody>
      </p:sp>
      <p:sp>
        <p:nvSpPr>
          <p:cNvPr id="14" name="Надпись 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</a:rPr>
              <a:t>«</a:t>
            </a:r>
          </a:p>
        </p:txBody>
      </p:sp>
      <p:sp>
        <p:nvSpPr>
          <p:cNvPr id="16" name="Заголовок 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rtlCol="0"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0" name="Текст 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ru-RU" noProof="0" smtClean="0"/>
              <a:t>Образец текста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5FCF15-9560-4A96-9174-05821032194E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441876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 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0" name="Текст 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ru-RU" noProof="0" smtClean="0"/>
              <a:t>Образец текста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5027AD8-4FCC-482E-8268-5A80B4208CCB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859608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Заголовок 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2AEB38-7064-4DDA-A0B1-3ACB4459D355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021260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rtlCol="0" anchor="t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E4C558-0B9A-4639-AFB8-A7352334CC2A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47542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485A63DF-07C7-4145-B820-6EFEA62A3C4D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69E57DC2-970A-4B3E-BB1C-7A09969E49D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6450657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4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 4" descr="ночное небо с горами далеко на горизонте">
            <a:extLst>
              <a:ext uri="{FF2B5EF4-FFF2-40B4-BE49-F238E27FC236}">
                <a16:creationId xmlns:a16="http://schemas.microsoft.com/office/drawing/2014/main" xmlns="" id="{7C454B0C-0819-4D56-9275-BCE254DA65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40C7600-5BA8-4A54-887F-74AF87750A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62399" y="1474839"/>
            <a:ext cx="7197726" cy="3501442"/>
          </a:xfrm>
        </p:spPr>
        <p:txBody>
          <a:bodyPr rtlCol="0">
            <a:normAutofit/>
          </a:bodyPr>
          <a:lstStyle/>
          <a:p>
            <a:pPr rtl="0"/>
            <a:r>
              <a:rPr lang="ru-RU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№2 РМО </a:t>
            </a:r>
            <a:r>
              <a:rPr lang="ru-RU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учителей и преподавателей-организаторов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ОБЗР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xmlns="" id="{AE584786-6548-4BB4-95FD-977AD1F362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62399" y="4976282"/>
            <a:ext cx="7197726" cy="1405467"/>
          </a:xfrm>
        </p:spPr>
        <p:txBody>
          <a:bodyPr rtlCol="0">
            <a:normAutofit/>
          </a:bodyPr>
          <a:lstStyle/>
          <a:p>
            <a:pPr rtl="0"/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27.10.2025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ru-RU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Бухарова</a:t>
            </a:r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Г.В.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72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«Эффективные способы подготовки учащихся к конкурсам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</a:t>
            </a:r>
            <a:endParaRPr lang="ru-RU" dirty="0"/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«Областной конкурс «Учитель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по курсу «Основы безопасности и защиты Родины» в 2025 году» и «Преподаватель года по дисциплине «Безопасность жизнедеятельности» в 2025 году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Бухарова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Г.В. МБОУ "Школа№1"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«Эффективные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подготовки учащихся к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конкурсам»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Т.П.Кузмичева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МБОУ «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Теряевская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72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программа </a:t>
            </a:r>
            <a:r>
              <a:rPr lang="ru-RU" sz="2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(ID7307681)</a:t>
            </a:r>
            <a:r>
              <a:rPr lang="ru-RU" sz="27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«основы безопасности и защиты родины»</a:t>
            </a:r>
            <a:br>
              <a:rPr lang="ru-RU" sz="27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обучающихся 8-9 классов </a:t>
            </a:r>
            <a:br>
              <a:rPr lang="ru-RU" sz="27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1563328"/>
            <a:ext cx="10131425" cy="570271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9200" t="21233" r="20644" b="11620"/>
          <a:stretch/>
        </p:blipFill>
        <p:spPr>
          <a:xfrm>
            <a:off x="2531533" y="144487"/>
            <a:ext cx="6722534" cy="657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874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2784764"/>
            <a:ext cx="10131425" cy="3911004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Рисунок 5"/>
          <p:cNvPicPr/>
          <p:nvPr/>
        </p:nvPicPr>
        <p:blipFill rotWithShape="1">
          <a:blip r:embed="rId2"/>
          <a:srcRect l="43293" t="37628" r="21753" b="11061"/>
          <a:stretch/>
        </p:blipFill>
        <p:spPr bwMode="auto">
          <a:xfrm>
            <a:off x="4362305" y="1172094"/>
            <a:ext cx="7680066" cy="56110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3"/>
          <a:srcRect l="43579" t="22017" r="22675" b="52508"/>
          <a:stretch/>
        </p:blipFill>
        <p:spPr bwMode="auto">
          <a:xfrm>
            <a:off x="156557" y="0"/>
            <a:ext cx="5029200" cy="19431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22994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E99F444-FCBD-B140-9C05-E443FA080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721" y="609600"/>
            <a:ext cx="6143423" cy="1456267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Глобальная технология</a:t>
            </a:r>
          </a:p>
        </p:txBody>
      </p:sp>
      <p:graphicFrame>
        <p:nvGraphicFramePr>
          <p:cNvPr id="5" name="Объект 4" descr="Графический элемент SmartArt">
            <a:extLst>
              <a:ext uri="{FF2B5EF4-FFF2-40B4-BE49-F238E27FC236}">
                <a16:creationId xmlns:a16="http://schemas.microsoft.com/office/drawing/2014/main" xmlns="" id="{C983627E-F26C-354F-BF0A-ECCD7E968A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2556308"/>
              </p:ext>
            </p:extLst>
          </p:nvPr>
        </p:nvGraphicFramePr>
        <p:xfrm>
          <a:off x="1188721" y="2142067"/>
          <a:ext cx="6712968" cy="3649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 3" descr="спутниковая тарелка на фоне ночного неба">
            <a:extLst>
              <a:ext uri="{FF2B5EF4-FFF2-40B4-BE49-F238E27FC236}">
                <a16:creationId xmlns:a16="http://schemas.microsoft.com/office/drawing/2014/main" xmlns="" id="{D4F2268B-BB87-42FB-B84F-C145C01B497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611" r="16027" b="1"/>
          <a:stretch/>
        </p:blipFill>
        <p:spPr>
          <a:xfrm>
            <a:off x="8888133" y="4144246"/>
            <a:ext cx="3302966" cy="2717299"/>
          </a:xfrm>
          <a:custGeom>
            <a:avLst/>
            <a:gdLst>
              <a:gd name="connsiteX0" fmla="*/ 1663658 w 3039855"/>
              <a:gd name="connsiteY0" fmla="*/ 0 h 2500842"/>
              <a:gd name="connsiteX1" fmla="*/ 2947417 w 3039855"/>
              <a:gd name="connsiteY1" fmla="*/ 605417 h 2500842"/>
              <a:gd name="connsiteX2" fmla="*/ 3039855 w 3039855"/>
              <a:gd name="connsiteY2" fmla="*/ 729032 h 2500842"/>
              <a:gd name="connsiteX3" fmla="*/ 3039855 w 3039855"/>
              <a:gd name="connsiteY3" fmla="*/ 2500842 h 2500842"/>
              <a:gd name="connsiteX4" fmla="*/ 226952 w 3039855"/>
              <a:gd name="connsiteY4" fmla="*/ 2500842 h 2500842"/>
              <a:gd name="connsiteX5" fmla="*/ 155401 w 3039855"/>
              <a:gd name="connsiteY5" fmla="*/ 2366679 h 2500842"/>
              <a:gd name="connsiteX6" fmla="*/ 0 w 3039855"/>
              <a:gd name="connsiteY6" fmla="*/ 1663658 h 2500842"/>
              <a:gd name="connsiteX7" fmla="*/ 1663658 w 3039855"/>
              <a:gd name="connsiteY7" fmla="*/ 0 h 25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9855" h="2500842">
                <a:moveTo>
                  <a:pt x="1663658" y="0"/>
                </a:moveTo>
                <a:cubicBezTo>
                  <a:pt x="2180490" y="0"/>
                  <a:pt x="2642278" y="235674"/>
                  <a:pt x="2947417" y="605417"/>
                </a:cubicBezTo>
                <a:lnTo>
                  <a:pt x="3039855" y="729032"/>
                </a:lnTo>
                <a:lnTo>
                  <a:pt x="3039855" y="2500842"/>
                </a:lnTo>
                <a:lnTo>
                  <a:pt x="226952" y="2500842"/>
                </a:lnTo>
                <a:lnTo>
                  <a:pt x="155401" y="2366679"/>
                </a:lnTo>
                <a:cubicBezTo>
                  <a:pt x="55691" y="2153127"/>
                  <a:pt x="0" y="1914896"/>
                  <a:pt x="0" y="1663658"/>
                </a:cubicBezTo>
                <a:cubicBezTo>
                  <a:pt x="0" y="744845"/>
                  <a:pt x="744845" y="0"/>
                  <a:pt x="1663658" y="0"/>
                </a:cubicBezTo>
                <a:close/>
              </a:path>
            </a:pathLst>
          </a:custGeom>
        </p:spPr>
      </p:pic>
      <p:pic>
        <p:nvPicPr>
          <p:cNvPr id="7" name="Рисунок 6" descr="абстрактное изображение светлых точек">
            <a:extLst>
              <a:ext uri="{FF2B5EF4-FFF2-40B4-BE49-F238E27FC236}">
                <a16:creationId xmlns:a16="http://schemas.microsoft.com/office/drawing/2014/main" xmlns="" id="{FE6C54C5-D2F4-48F8-B65E-7506F07BCCF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3268" r="4773" b="-1"/>
          <a:stretch/>
        </p:blipFill>
        <p:spPr>
          <a:xfrm>
            <a:off x="8055588" y="-3863"/>
            <a:ext cx="4132754" cy="3445946"/>
          </a:xfrm>
          <a:custGeom>
            <a:avLst/>
            <a:gdLst>
              <a:gd name="connsiteX0" fmla="*/ 303228 w 4638368"/>
              <a:gd name="connsiteY0" fmla="*/ 0 h 3867534"/>
              <a:gd name="connsiteX1" fmla="*/ 4638368 w 4638368"/>
              <a:gd name="connsiteY1" fmla="*/ 0 h 3867534"/>
              <a:gd name="connsiteX2" fmla="*/ 4638368 w 4638368"/>
              <a:gd name="connsiteY2" fmla="*/ 2952747 h 3867534"/>
              <a:gd name="connsiteX3" fmla="*/ 4585825 w 4638368"/>
              <a:gd name="connsiteY3" fmla="*/ 3013864 h 3867534"/>
              <a:gd name="connsiteX4" fmla="*/ 2641346 w 4638368"/>
              <a:gd name="connsiteY4" fmla="*/ 3867534 h 3867534"/>
              <a:gd name="connsiteX5" fmla="*/ 0 w 4638368"/>
              <a:gd name="connsiteY5" fmla="*/ 1226188 h 3867534"/>
              <a:gd name="connsiteX6" fmla="*/ 260466 w 4638368"/>
              <a:gd name="connsiteY6" fmla="*/ 81056 h 3867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38368" h="3867534">
                <a:moveTo>
                  <a:pt x="303228" y="0"/>
                </a:moveTo>
                <a:lnTo>
                  <a:pt x="4638368" y="0"/>
                </a:lnTo>
                <a:lnTo>
                  <a:pt x="4638368" y="2952747"/>
                </a:lnTo>
                <a:lnTo>
                  <a:pt x="4585825" y="3013864"/>
                </a:lnTo>
                <a:cubicBezTo>
                  <a:pt x="4103088" y="3538671"/>
                  <a:pt x="3410622" y="3867534"/>
                  <a:pt x="2641346" y="3867534"/>
                </a:cubicBezTo>
                <a:cubicBezTo>
                  <a:pt x="1182571" y="3867534"/>
                  <a:pt x="0" y="2684963"/>
                  <a:pt x="0" y="1226188"/>
                </a:cubicBezTo>
                <a:cubicBezTo>
                  <a:pt x="0" y="815907"/>
                  <a:pt x="93544" y="427475"/>
                  <a:pt x="260466" y="81056"/>
                </a:cubicBezTo>
                <a:close/>
              </a:path>
            </a:pathLst>
          </a:custGeom>
        </p:spPr>
      </p:pic>
      <p:pic>
        <p:nvPicPr>
          <p:cNvPr id="6" name="Рисунок 5"/>
          <p:cNvPicPr/>
          <p:nvPr/>
        </p:nvPicPr>
        <p:blipFill rotWithShape="1">
          <a:blip r:embed="rId10"/>
          <a:srcRect l="41690" t="26227" r="22073" b="3932"/>
          <a:stretch/>
        </p:blipFill>
        <p:spPr bwMode="auto">
          <a:xfrm>
            <a:off x="1105593" y="187650"/>
            <a:ext cx="6949995" cy="65088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13824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7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характеристика учебного предмета</a:t>
            </a:r>
            <a:br>
              <a:rPr lang="ru-RU" sz="27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«Основы безопасности и защиты Родины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940" t="15573" r="22057" b="6074"/>
          <a:stretch/>
        </p:blipFill>
        <p:spPr>
          <a:xfrm>
            <a:off x="393406" y="56059"/>
            <a:ext cx="10820463" cy="6623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448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310845B-7F19-4A9A-BEE4-BEF0501E1A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85274BF-C111-4B7A-8D90-F7666D37C131}">
  <ds:schemaRefs>
    <ds:schemaRef ds:uri="http://purl.org/dc/dcmitype/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16c05727-aa75-4e4a-9b5f-8a80a1165891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0F1DF1E-36E3-406C-8CF7-DB13BB6470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Оформление Будущее</Template>
  <TotalTime>0</TotalTime>
  <Words>94</Words>
  <Application>Microsoft Office PowerPoint</Application>
  <PresentationFormat>Широкоэкранный</PresentationFormat>
  <Paragraphs>19</Paragraphs>
  <Slides>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Небеса</vt:lpstr>
      <vt:lpstr>Заседание №2 РМО учителей и преподавателей-организаторов ОБЗР</vt:lpstr>
      <vt:lpstr> «Эффективные способы подготовки учащихся к конкурсам»</vt:lpstr>
      <vt:lpstr>Рабочая программа (ID7307681)  «основы безопасности и защиты родины» для обучающихся 8-9 классов   </vt:lpstr>
      <vt:lpstr> </vt:lpstr>
      <vt:lpstr>Глобальная технология</vt:lpstr>
      <vt:lpstr>Общая характеристика учебного предмета  «Основы безопасности и защиты Родины»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2025-08-25T08:57:02Z</dcterms:created>
  <dcterms:modified xsi:type="dcterms:W3CDTF">2025-12-15T08:12:15Z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