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media/image1.png" ContentType="image/png"/>
  <Override PartName="/ppt/media/image7.jpeg" ContentType="image/jpeg"/>
  <Override PartName="/ppt/media/image2.wmf" ContentType="image/x-wmf"/>
  <Override PartName="/ppt/media/image3.jpeg" ContentType="image/jpeg"/>
  <Override PartName="/ppt/media/image4.jpeg" ContentType="image/jpeg"/>
  <Override PartName="/ppt/media/image11.png" ContentType="image/png"/>
  <Override PartName="/ppt/media/image5.jpeg" ContentType="image/jpeg"/>
  <Override PartName="/ppt/media/image6.jpeg" ContentType="image/jpeg"/>
  <Override PartName="/ppt/media/image8.png" ContentType="image/png"/>
  <Override PartName="/ppt/media/image9.png" ContentType="image/png"/>
  <Override PartName="/ppt/media/image10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wmf" ContentType="image/x-wmf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wmf" ContentType="image/x-wmf"/>
  <Override PartName="/ppt/media/image21.wmf" ContentType="image/x-wmf"/>
  <Override PartName="/ppt/media/image22.png" ContentType="image/png"/>
  <Override PartName="/ppt/media/image2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746712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414612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283640" y="414612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4146120"/>
            <a:ext cx="74671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4146120"/>
            <a:ext cx="74671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57200" y="414612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283640" y="414612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2981880" y="160020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5506560" y="160020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457200" y="414612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2981880" y="414612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5506560" y="414612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746712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57200" y="414612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283640" y="414612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57200" y="4146120"/>
            <a:ext cx="74671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57200" y="4146120"/>
            <a:ext cx="74671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57200" y="414612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4283640" y="414612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2981880" y="160020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5506560" y="160020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07" name="PlaceHolder 5"/>
          <p:cNvSpPr>
            <a:spLocks noGrp="1"/>
          </p:cNvSpPr>
          <p:nvPr>
            <p:ph type="body"/>
          </p:nvPr>
        </p:nvSpPr>
        <p:spPr>
          <a:xfrm>
            <a:off x="457200" y="414612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08" name="PlaceHolder 6"/>
          <p:cNvSpPr>
            <a:spLocks noGrp="1"/>
          </p:cNvSpPr>
          <p:nvPr>
            <p:ph type="body"/>
          </p:nvPr>
        </p:nvSpPr>
        <p:spPr>
          <a:xfrm>
            <a:off x="2981880" y="414612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09" name="PlaceHolder 7"/>
          <p:cNvSpPr>
            <a:spLocks noGrp="1"/>
          </p:cNvSpPr>
          <p:nvPr>
            <p:ph type="body"/>
          </p:nvPr>
        </p:nvSpPr>
        <p:spPr>
          <a:xfrm>
            <a:off x="5506560" y="414612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746712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57200" y="414612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4873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4283640" y="414612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457200" y="4146120"/>
            <a:ext cx="74671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57200" y="4146120"/>
            <a:ext cx="74671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283640" y="160020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457200" y="414612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4283640" y="4146120"/>
            <a:ext cx="364392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2981880" y="160020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5506560" y="160020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54" name="PlaceHolder 5"/>
          <p:cNvSpPr>
            <a:spLocks noGrp="1"/>
          </p:cNvSpPr>
          <p:nvPr>
            <p:ph type="body"/>
          </p:nvPr>
        </p:nvSpPr>
        <p:spPr>
          <a:xfrm>
            <a:off x="457200" y="414612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55" name="PlaceHolder 6"/>
          <p:cNvSpPr>
            <a:spLocks noGrp="1"/>
          </p:cNvSpPr>
          <p:nvPr>
            <p:ph type="body"/>
          </p:nvPr>
        </p:nvSpPr>
        <p:spPr>
          <a:xfrm>
            <a:off x="2981880" y="414612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56" name="PlaceHolder 7"/>
          <p:cNvSpPr>
            <a:spLocks noGrp="1"/>
          </p:cNvSpPr>
          <p:nvPr>
            <p:ph type="body"/>
          </p:nvPr>
        </p:nvSpPr>
        <p:spPr>
          <a:xfrm>
            <a:off x="5506560" y="4146120"/>
            <a:ext cx="2404080" cy="2324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00">
            <a:solidFill>
              <a:schemeClr val="accent1">
                <a:tint val="60000"/>
                <a:alpha val="93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150">
            <a:solidFill>
              <a:schemeClr val="accent1">
                <a:tint val="60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5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8839080" y="0"/>
            <a:ext cx="304560" cy="685764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525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CustomShape 6"/>
          <p:cNvSpPr/>
          <p:nvPr/>
        </p:nvSpPr>
        <p:spPr>
          <a:xfrm>
            <a:off x="8156520" y="5715000"/>
            <a:ext cx="548280" cy="548280"/>
          </a:xfrm>
          <a:prstGeom prst="ellipse">
            <a:avLst/>
          </a:prstGeom>
          <a:ln w="381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 rot="5400000">
            <a:off x="7589520" y="1081800"/>
            <a:ext cx="2011320" cy="383760"/>
          </a:xfrm>
          <a:prstGeom prst="rect">
            <a:avLst/>
          </a:prstGeom>
        </p:spPr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87A1359F-22E7-45CA-A2A9-A6CBBE8862BC}" type="datetime">
              <a:rPr b="0" lang="ru-RU" sz="1200" spc="-1" strike="noStrike">
                <a:solidFill>
                  <a:srgbClr val="575f6d"/>
                </a:solidFill>
                <a:latin typeface="Century Schoolbook"/>
              </a:rPr>
              <a:t>26.8.24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 rot="5400000">
            <a:off x="6990480" y="3737160"/>
            <a:ext cx="3200040" cy="365400"/>
          </a:xfrm>
          <a:prstGeom prst="rect">
            <a:avLst/>
          </a:prstGeom>
        </p:spPr>
        <p:txBody>
          <a:bodyPr lIns="90000" rIns="90000" tIns="45000" bIns="45000"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8129160" y="5734080"/>
            <a:ext cx="609120" cy="520920"/>
          </a:xfrm>
          <a:prstGeom prst="rect">
            <a:avLst/>
          </a:prstGeom>
        </p:spPr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fld id="{46E6F3D9-2B6F-449D-AF96-517049259609}" type="slidenum">
              <a:rPr b="1" lang="ru-RU" sz="1400" spc="-1" strike="noStrike">
                <a:solidFill>
                  <a:srgbClr val="ffffff"/>
                </a:solidFill>
                <a:latin typeface="Century Schoolbook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9" name="PlaceHolder 10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Century Schoolbook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0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Century Schoolbook"/>
              </a:rPr>
              <a:t>Для правки структуры щёлкните мышью</a:t>
            </a:r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entury Schoolbook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entury Schoolbook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600" spc="-1" strike="noStrike">
                <a:solidFill>
                  <a:srgbClr val="000000"/>
                </a:solidFill>
                <a:latin typeface="Century Schoolbook"/>
              </a:rPr>
              <a:t>Четвёртый уровень структуры</a:t>
            </a:r>
            <a:endParaRPr b="0" lang="ru-RU" sz="1600" spc="-1" strike="noStrike">
              <a:solidFill>
                <a:srgbClr val="000000"/>
              </a:solidFill>
              <a:latin typeface="Century Schoolbook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entury Schoolbook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entury Schoolbook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entury Schoolbook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entury Schoolbook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entury Schoolbook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00">
            <a:solidFill>
              <a:schemeClr val="accent1">
                <a:tint val="60000"/>
                <a:alpha val="93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150">
            <a:solidFill>
              <a:schemeClr val="accent1">
                <a:tint val="60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5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CustomShape 4" hidden="1"/>
          <p:cNvSpPr/>
          <p:nvPr/>
        </p:nvSpPr>
        <p:spPr>
          <a:xfrm>
            <a:off x="8839080" y="0"/>
            <a:ext cx="304560" cy="685764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1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525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CustomShape 6" hidden="1"/>
          <p:cNvSpPr/>
          <p:nvPr/>
        </p:nvSpPr>
        <p:spPr>
          <a:xfrm>
            <a:off x="8156520" y="5715000"/>
            <a:ext cx="548280" cy="548280"/>
          </a:xfrm>
          <a:prstGeom prst="ellipse">
            <a:avLst/>
          </a:prstGeom>
          <a:ln w="381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3" name="PlaceHolder 7"/>
          <p:cNvSpPr>
            <a:spLocks noGrp="1"/>
          </p:cNvSpPr>
          <p:nvPr>
            <p:ph type="title"/>
          </p:nvPr>
        </p:nvSpPr>
        <p:spPr>
          <a:xfrm>
            <a:off x="2286000" y="3124080"/>
            <a:ext cx="6171840" cy="1893960"/>
          </a:xfrm>
          <a:prstGeom prst="rect">
            <a:avLst/>
          </a:prstGeom>
        </p:spPr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1" lang="ru-RU" sz="3000" spc="-1" strike="noStrike" cap="small">
                <a:solidFill>
                  <a:srgbClr val="575f6d"/>
                </a:solidFill>
                <a:latin typeface="Century Schoolbook"/>
              </a:rPr>
              <a:t>Образец заголовка</a:t>
            </a:r>
            <a:endParaRPr b="0" lang="ru-RU" sz="30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54" name="PlaceHolder 8"/>
          <p:cNvSpPr>
            <a:spLocks noGrp="1"/>
          </p:cNvSpPr>
          <p:nvPr>
            <p:ph type="dt"/>
          </p:nvPr>
        </p:nvSpPr>
        <p:spPr>
          <a:xfrm rot="5400000">
            <a:off x="7765200" y="1174320"/>
            <a:ext cx="2285640" cy="380520"/>
          </a:xfrm>
          <a:prstGeom prst="rect">
            <a:avLst/>
          </a:prstGeom>
        </p:spPr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60E68238-A39C-43DC-B99F-598229CD990C}" type="datetime">
              <a:rPr b="0" lang="ru-RU" sz="1200" spc="-1" strike="noStrike">
                <a:solidFill>
                  <a:srgbClr val="575f6d"/>
                </a:solidFill>
                <a:latin typeface="Century Schoolbook"/>
              </a:rPr>
              <a:t>26.8.24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55" name="PlaceHolder 9"/>
          <p:cNvSpPr>
            <a:spLocks noGrp="1"/>
          </p:cNvSpPr>
          <p:nvPr>
            <p:ph type="ftr"/>
          </p:nvPr>
        </p:nvSpPr>
        <p:spPr>
          <a:xfrm rot="5400000">
            <a:off x="7077240" y="4181400"/>
            <a:ext cx="3657240" cy="383760"/>
          </a:xfrm>
          <a:prstGeom prst="rect">
            <a:avLst/>
          </a:prstGeom>
        </p:spPr>
        <p:txBody>
          <a:bodyPr lIns="90000" rIns="90000" tIns="45000" bIns="45000"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56" name="CustomShape 10"/>
          <p:cNvSpPr/>
          <p:nvPr/>
        </p:nvSpPr>
        <p:spPr>
          <a:xfrm>
            <a:off x="380880" y="0"/>
            <a:ext cx="609120" cy="685764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7" name="CustomShape 11"/>
          <p:cNvSpPr/>
          <p:nvPr/>
        </p:nvSpPr>
        <p:spPr>
          <a:xfrm>
            <a:off x="276480" y="0"/>
            <a:ext cx="104400" cy="685764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" name="CustomShape 12"/>
          <p:cNvSpPr/>
          <p:nvPr/>
        </p:nvSpPr>
        <p:spPr>
          <a:xfrm>
            <a:off x="990720" y="0"/>
            <a:ext cx="181440" cy="685764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9" name="CustomShape 13"/>
          <p:cNvSpPr/>
          <p:nvPr/>
        </p:nvSpPr>
        <p:spPr>
          <a:xfrm>
            <a:off x="1141200" y="0"/>
            <a:ext cx="230040" cy="685764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0" name="Line 14"/>
          <p:cNvSpPr/>
          <p:nvPr/>
        </p:nvSpPr>
        <p:spPr>
          <a:xfrm>
            <a:off x="106200" y="0"/>
            <a:ext cx="0" cy="6858000"/>
          </a:xfrm>
          <a:prstGeom prst="line">
            <a:avLst/>
          </a:prstGeom>
          <a:ln w="57150">
            <a:solidFill>
              <a:schemeClr val="accent1">
                <a:tint val="60000"/>
                <a:alpha val="73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" name="Line 15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ln w="57150">
            <a:solidFill>
              <a:schemeClr val="accent1">
                <a:tint val="20000"/>
                <a:alpha val="83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" name="Line 16"/>
          <p:cNvSpPr/>
          <p:nvPr/>
        </p:nvSpPr>
        <p:spPr>
          <a:xfrm>
            <a:off x="853920" y="0"/>
            <a:ext cx="0" cy="6858000"/>
          </a:xfrm>
          <a:prstGeom prst="line">
            <a:avLst/>
          </a:prstGeom>
          <a:ln w="57150">
            <a:solidFill>
              <a:schemeClr val="accent1">
                <a:tint val="60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Line 17"/>
          <p:cNvSpPr/>
          <p:nvPr/>
        </p:nvSpPr>
        <p:spPr>
          <a:xfrm>
            <a:off x="1726560" y="0"/>
            <a:ext cx="0" cy="6858000"/>
          </a:xfrm>
          <a:prstGeom prst="line">
            <a:avLst/>
          </a:prstGeom>
          <a:ln w="28575">
            <a:solidFill>
              <a:schemeClr val="accent1">
                <a:tint val="60000"/>
                <a:alpha val="82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" name="Line 18"/>
          <p:cNvSpPr/>
          <p:nvPr/>
        </p:nvSpPr>
        <p:spPr>
          <a:xfrm>
            <a:off x="1066680" y="0"/>
            <a:ext cx="0" cy="6858000"/>
          </a:xfrm>
          <a:prstGeom prst="line">
            <a:avLst/>
          </a:prstGeom>
          <a:ln w="9525">
            <a:solidFill>
              <a:schemeClr val="accent1">
                <a:tint val="60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Line 19"/>
          <p:cNvSpPr/>
          <p:nvPr/>
        </p:nvSpPr>
        <p:spPr>
          <a:xfrm>
            <a:off x="9113760" y="0"/>
            <a:ext cx="0" cy="6858000"/>
          </a:xfrm>
          <a:prstGeom prst="line">
            <a:avLst/>
          </a:prstGeom>
          <a:ln w="57150">
            <a:solidFill>
              <a:schemeClr val="accent1">
                <a:tint val="60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6" name="CustomShape 20"/>
          <p:cNvSpPr/>
          <p:nvPr/>
        </p:nvSpPr>
        <p:spPr>
          <a:xfrm>
            <a:off x="1219320" y="0"/>
            <a:ext cx="75960" cy="685764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7" name="CustomShape 21"/>
          <p:cNvSpPr/>
          <p:nvPr/>
        </p:nvSpPr>
        <p:spPr>
          <a:xfrm>
            <a:off x="609480" y="3429000"/>
            <a:ext cx="1294920" cy="1294920"/>
          </a:xfrm>
          <a:prstGeom prst="ellipse">
            <a:avLst/>
          </a:prstGeom>
          <a:solidFill>
            <a:schemeClr val="accent1"/>
          </a:solidFill>
          <a:ln w="381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8" name="CustomShape 22"/>
          <p:cNvSpPr/>
          <p:nvPr/>
        </p:nvSpPr>
        <p:spPr>
          <a:xfrm>
            <a:off x="1309680" y="4866840"/>
            <a:ext cx="641160" cy="641160"/>
          </a:xfrm>
          <a:prstGeom prst="ellipse">
            <a:avLst/>
          </a:prstGeom>
          <a:ln w="28575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9" name="CustomShape 23"/>
          <p:cNvSpPr/>
          <p:nvPr/>
        </p:nvSpPr>
        <p:spPr>
          <a:xfrm>
            <a:off x="1091160" y="5500800"/>
            <a:ext cx="136800" cy="136800"/>
          </a:xfrm>
          <a:prstGeom prst="ellipse">
            <a:avLst/>
          </a:prstGeom>
          <a:ln w="127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0" name="CustomShape 24"/>
          <p:cNvSpPr/>
          <p:nvPr/>
        </p:nvSpPr>
        <p:spPr>
          <a:xfrm>
            <a:off x="1664280" y="5788080"/>
            <a:ext cx="273960" cy="273960"/>
          </a:xfrm>
          <a:prstGeom prst="ellipse">
            <a:avLst/>
          </a:prstGeom>
          <a:ln w="127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1" name="CustomShape 25"/>
          <p:cNvSpPr/>
          <p:nvPr/>
        </p:nvSpPr>
        <p:spPr>
          <a:xfrm>
            <a:off x="1905120" y="4495680"/>
            <a:ext cx="365400" cy="365400"/>
          </a:xfrm>
          <a:prstGeom prst="ellipse">
            <a:avLst/>
          </a:prstGeom>
          <a:ln w="28575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2" name="PlaceHolder 26"/>
          <p:cNvSpPr>
            <a:spLocks noGrp="1"/>
          </p:cNvSpPr>
          <p:nvPr>
            <p:ph type="sldNum"/>
          </p:nvPr>
        </p:nvSpPr>
        <p:spPr>
          <a:xfrm>
            <a:off x="1325520" y="4928760"/>
            <a:ext cx="609120" cy="517320"/>
          </a:xfrm>
          <a:prstGeom prst="rect">
            <a:avLst/>
          </a:prstGeom>
        </p:spPr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fld id="{05849058-347F-4183-9837-3F75EC257785}" type="slidenum">
              <a:rPr b="1" lang="ru-RU" sz="1400" spc="-1" strike="noStrike">
                <a:solidFill>
                  <a:srgbClr val="ffffff"/>
                </a:solidFill>
                <a:latin typeface="Century Schoolbook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73" name="PlaceHolder 2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Century Schoolbook"/>
              </a:rPr>
              <a:t>Для правки структуры щёлкните мышью</a:t>
            </a:r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Century Schoolbook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Century Schoolbook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600" spc="-1" strike="noStrike">
                <a:solidFill>
                  <a:srgbClr val="000000"/>
                </a:solidFill>
                <a:latin typeface="Century Schoolbook"/>
              </a:rPr>
              <a:t>Четвёртый уровень структуры</a:t>
            </a:r>
            <a:endParaRPr b="0" lang="ru-RU" sz="1600" spc="-1" strike="noStrike">
              <a:solidFill>
                <a:srgbClr val="000000"/>
              </a:solidFill>
              <a:latin typeface="Century Schoolbook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entury Schoolbook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entury Schoolbook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entury Schoolbook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entury Schoolbook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entury Schoolbook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00">
            <a:solidFill>
              <a:schemeClr val="accent1">
                <a:tint val="60000"/>
                <a:alpha val="93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150">
            <a:solidFill>
              <a:schemeClr val="accent1">
                <a:tint val="60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2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5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CustomShape 4"/>
          <p:cNvSpPr/>
          <p:nvPr/>
        </p:nvSpPr>
        <p:spPr>
          <a:xfrm>
            <a:off x="8839080" y="0"/>
            <a:ext cx="304560" cy="685764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4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525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CustomShape 6"/>
          <p:cNvSpPr/>
          <p:nvPr/>
        </p:nvSpPr>
        <p:spPr>
          <a:xfrm>
            <a:off x="8156520" y="5715000"/>
            <a:ext cx="548280" cy="548280"/>
          </a:xfrm>
          <a:prstGeom prst="ellipse">
            <a:avLst/>
          </a:prstGeom>
          <a:ln w="38100">
            <a:noFill/>
          </a:ln>
          <a:effectLst>
            <a:outerShdw blurRad="50800" dir="5400000" dist="2484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6" name="PlaceHolder 7"/>
          <p:cNvSpPr>
            <a:spLocks noGrp="1"/>
          </p:cNvSpPr>
          <p:nvPr>
            <p:ph type="title"/>
          </p:nvPr>
        </p:nvSpPr>
        <p:spPr>
          <a:xfrm>
            <a:off x="457200" y="274680"/>
            <a:ext cx="7467120" cy="1142640"/>
          </a:xfrm>
          <a:prstGeom prst="rect">
            <a:avLst/>
          </a:prstGeom>
        </p:spPr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ru-RU" sz="3000" spc="-1" strike="noStrike" cap="small">
                <a:solidFill>
                  <a:srgbClr val="575f6d"/>
                </a:solidFill>
                <a:latin typeface="Century Schoolbook"/>
              </a:rPr>
              <a:t>Образец заголовка</a:t>
            </a:r>
            <a:endParaRPr b="0" lang="ru-RU" sz="30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17" name="PlaceHolder 8"/>
          <p:cNvSpPr>
            <a:spLocks noGrp="1"/>
          </p:cNvSpPr>
          <p:nvPr>
            <p:ph type="body"/>
          </p:nvPr>
        </p:nvSpPr>
        <p:spPr>
          <a:xfrm>
            <a:off x="457200" y="1600200"/>
            <a:ext cx="7467120" cy="487332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e8637"/>
              </a:buClr>
              <a:buSzPct val="70000"/>
              <a:buFont typeface="Wingdings" charset="2"/>
              <a:buChar char=""/>
            </a:pPr>
            <a:r>
              <a:rPr b="0" lang="ru-RU" sz="2400" spc="-1" strike="noStrike">
                <a:solidFill>
                  <a:srgbClr val="000000"/>
                </a:solidFill>
                <a:latin typeface="Century Schoolbook"/>
              </a:rPr>
              <a:t>Образец текста</a:t>
            </a:r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  <a:p>
            <a:pPr lvl="1" marL="640080" indent="-273960">
              <a:lnSpc>
                <a:spcPct val="100000"/>
              </a:lnSpc>
              <a:spcBef>
                <a:spcPts val="420"/>
              </a:spcBef>
              <a:buClr>
                <a:srgbClr val="fe8637"/>
              </a:buClr>
              <a:buSzPct val="80000"/>
              <a:buFont typeface="Wingdings 2" charset="2"/>
              <a:buChar char=""/>
            </a:pPr>
            <a:r>
              <a:rPr b="0" lang="ru-RU" sz="2100" spc="-1" strike="noStrike">
                <a:solidFill>
                  <a:srgbClr val="000000"/>
                </a:solidFill>
                <a:latin typeface="Century Schoolbook"/>
              </a:rPr>
              <a:t>Второй уровень</a:t>
            </a:r>
            <a:endParaRPr b="0" lang="ru-RU" sz="2100" spc="-1" strike="noStrike">
              <a:solidFill>
                <a:srgbClr val="000000"/>
              </a:solidFill>
              <a:latin typeface="Century Schoolbook"/>
            </a:endParaRPr>
          </a:p>
          <a:p>
            <a:pPr lvl="2" marL="914400" indent="-182520">
              <a:lnSpc>
                <a:spcPct val="100000"/>
              </a:lnSpc>
              <a:spcBef>
                <a:spcPts val="360"/>
              </a:spcBef>
              <a:buClr>
                <a:srgbClr val="e07630"/>
              </a:buClr>
              <a:buSzPct val="60000"/>
              <a:buFont typeface="Wingdings" charset="2"/>
              <a:buChar char=""/>
            </a:pPr>
            <a:r>
              <a:rPr b="0" lang="ru-RU" sz="1800" spc="-1" strike="noStrike">
                <a:solidFill>
                  <a:srgbClr val="000000"/>
                </a:solidFill>
                <a:latin typeface="Century Schoolbook"/>
              </a:rPr>
              <a:t>Третий уровень</a:t>
            </a:r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  <a:p>
            <a:pPr lvl="3" marL="1188720" indent="-182520">
              <a:lnSpc>
                <a:spcPct val="100000"/>
              </a:lnSpc>
              <a:spcBef>
                <a:spcPts val="360"/>
              </a:spcBef>
              <a:buClr>
                <a:srgbClr val="fec2ae"/>
              </a:buClr>
              <a:buSzPct val="60000"/>
              <a:buFont typeface="Wingdings" charset="2"/>
              <a:buChar char=""/>
            </a:pPr>
            <a:r>
              <a:rPr b="0" lang="ru-RU" sz="1800" spc="-1" strike="noStrike">
                <a:solidFill>
                  <a:srgbClr val="000000"/>
                </a:solidFill>
                <a:latin typeface="Century Schoolbook"/>
              </a:rPr>
              <a:t>Четвертый уровень</a:t>
            </a:r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  <a:p>
            <a:pPr lvl="4" marL="1463040" indent="-182520">
              <a:lnSpc>
                <a:spcPct val="100000"/>
              </a:lnSpc>
              <a:spcBef>
                <a:spcPts val="320"/>
              </a:spcBef>
              <a:buClr>
                <a:srgbClr val="bcc9e9"/>
              </a:buClr>
              <a:buSzPct val="68000"/>
              <a:buFont typeface="Wingdings 2" charset="2"/>
              <a:buChar char=""/>
            </a:pPr>
            <a:r>
              <a:rPr b="0" lang="ru-RU" sz="1600" spc="-1" strike="noStrike">
                <a:solidFill>
                  <a:srgbClr val="000000"/>
                </a:solidFill>
                <a:latin typeface="Century Schoolbook"/>
              </a:rPr>
              <a:t>Пятый уровень</a:t>
            </a:r>
            <a:endParaRPr b="0" lang="ru-RU" sz="16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18" name="PlaceHolder 9"/>
          <p:cNvSpPr>
            <a:spLocks noGrp="1"/>
          </p:cNvSpPr>
          <p:nvPr>
            <p:ph type="dt"/>
          </p:nvPr>
        </p:nvSpPr>
        <p:spPr>
          <a:xfrm rot="5400000">
            <a:off x="7589520" y="1081800"/>
            <a:ext cx="2011320" cy="383760"/>
          </a:xfrm>
          <a:prstGeom prst="rect">
            <a:avLst/>
          </a:prstGeom>
        </p:spPr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C1B4322E-C97E-45FF-937C-37B6F335D9E7}" type="datetime">
              <a:rPr b="0" lang="ru-RU" sz="1200" spc="-1" strike="noStrike">
                <a:solidFill>
                  <a:srgbClr val="575f6d"/>
                </a:solidFill>
                <a:latin typeface="Century Schoolbook"/>
              </a:rPr>
              <a:t>26.8.24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119" name="PlaceHolder 10"/>
          <p:cNvSpPr>
            <a:spLocks noGrp="1"/>
          </p:cNvSpPr>
          <p:nvPr>
            <p:ph type="sldNum"/>
          </p:nvPr>
        </p:nvSpPr>
        <p:spPr>
          <a:xfrm>
            <a:off x="8129160" y="5734080"/>
            <a:ext cx="609120" cy="520920"/>
          </a:xfrm>
          <a:prstGeom prst="rect">
            <a:avLst/>
          </a:prstGeom>
        </p:spPr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fld id="{97E2F532-1F6E-494A-8384-87F2D48DC0A6}" type="slidenum">
              <a:rPr b="1" lang="ru-RU" sz="1400" spc="-1" strike="noStrike">
                <a:solidFill>
                  <a:srgbClr val="ffffff"/>
                </a:solidFill>
                <a:latin typeface="Century Schoolbook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120" name="PlaceHolder 11"/>
          <p:cNvSpPr>
            <a:spLocks noGrp="1"/>
          </p:cNvSpPr>
          <p:nvPr>
            <p:ph type="ftr"/>
          </p:nvPr>
        </p:nvSpPr>
        <p:spPr>
          <a:xfrm rot="5400000">
            <a:off x="6990480" y="3737160"/>
            <a:ext cx="3200040" cy="365400"/>
          </a:xfrm>
          <a:prstGeom prst="rect">
            <a:avLst/>
          </a:prstGeom>
        </p:spPr>
        <p:txBody>
          <a:bodyPr lIns="90000" rIns="90000" tIns="45000" bIns="45000"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wmf"/><Relationship Id="rId2" Type="http://schemas.openxmlformats.org/officeDocument/2006/relationships/slideLayout" Target="../slideLayouts/slideLayout1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5.wmf"/><Relationship Id="rId2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0.wmf"/><Relationship Id="rId2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1.wmf"/><Relationship Id="rId2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0" y="-738000"/>
            <a:ext cx="9143640" cy="344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Calibri"/>
              </a:rPr>
              <a:t>Администрация Богородского муниципального  района Нижегородской области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Calibri"/>
              </a:rPr>
              <a:t>Муниципальное автономное общеобразовательное учреждение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Calibri"/>
              </a:rPr>
              <a:t>«Школа №5 «Перспектива»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158" name="CustomShape 2"/>
          <p:cNvSpPr/>
          <p:nvPr/>
        </p:nvSpPr>
        <p:spPr>
          <a:xfrm>
            <a:off x="413640" y="2637000"/>
            <a:ext cx="7830360" cy="341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Показатель успешности ученика по биологии с использованием  цифровых технологий в исследовательской деятельности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159" name="Picture 2" descr="cropped-логотип-школа-5-4"/>
          <p:cNvPicPr/>
          <p:nvPr/>
        </p:nvPicPr>
        <p:blipFill>
          <a:blip r:embed="rId1"/>
          <a:stretch/>
        </p:blipFill>
        <p:spPr>
          <a:xfrm>
            <a:off x="3348000" y="0"/>
            <a:ext cx="2160000" cy="134676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Рисунок 2" descr=""/>
          <p:cNvPicPr/>
          <p:nvPr/>
        </p:nvPicPr>
        <p:blipFill>
          <a:blip r:embed="rId1"/>
          <a:stretch/>
        </p:blipFill>
        <p:spPr>
          <a:xfrm>
            <a:off x="323640" y="332640"/>
            <a:ext cx="8820000" cy="6226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Рисунок 3" descr=""/>
          <p:cNvPicPr/>
          <p:nvPr/>
        </p:nvPicPr>
        <p:blipFill>
          <a:blip r:embed="rId1"/>
          <a:stretch/>
        </p:blipFill>
        <p:spPr>
          <a:xfrm>
            <a:off x="827640" y="548640"/>
            <a:ext cx="7740000" cy="5805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Рисунок 3" descr=""/>
          <p:cNvPicPr/>
          <p:nvPr/>
        </p:nvPicPr>
        <p:blipFill>
          <a:blip r:embed="rId1"/>
          <a:stretch/>
        </p:blipFill>
        <p:spPr>
          <a:xfrm>
            <a:off x="251640" y="152640"/>
            <a:ext cx="4464000" cy="3348000"/>
          </a:xfrm>
          <a:prstGeom prst="rect">
            <a:avLst/>
          </a:prstGeom>
          <a:ln w="0">
            <a:noFill/>
          </a:ln>
        </p:spPr>
      </p:pic>
      <p:pic>
        <p:nvPicPr>
          <p:cNvPr id="163" name="Рисунок 4" descr=""/>
          <p:cNvPicPr/>
          <p:nvPr/>
        </p:nvPicPr>
        <p:blipFill>
          <a:blip r:embed="rId2"/>
          <a:stretch/>
        </p:blipFill>
        <p:spPr>
          <a:xfrm>
            <a:off x="3996000" y="2853000"/>
            <a:ext cx="4824000" cy="361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Рисунок 3" descr=""/>
          <p:cNvPicPr/>
          <p:nvPr/>
        </p:nvPicPr>
        <p:blipFill>
          <a:blip r:embed="rId1"/>
          <a:stretch/>
        </p:blipFill>
        <p:spPr>
          <a:xfrm>
            <a:off x="107640" y="35280"/>
            <a:ext cx="5651640" cy="4238640"/>
          </a:xfrm>
          <a:prstGeom prst="rect">
            <a:avLst/>
          </a:prstGeom>
          <a:ln w="0">
            <a:noFill/>
          </a:ln>
        </p:spPr>
      </p:pic>
      <p:pic>
        <p:nvPicPr>
          <p:cNvPr id="165" name="Рисунок 4" descr=""/>
          <p:cNvPicPr/>
          <p:nvPr/>
        </p:nvPicPr>
        <p:blipFill>
          <a:blip r:embed="rId2"/>
          <a:stretch/>
        </p:blipFill>
        <p:spPr>
          <a:xfrm>
            <a:off x="5060160" y="1412640"/>
            <a:ext cx="4083480" cy="5445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1"/>
          <a:stretch/>
        </p:blipFill>
        <p:spPr>
          <a:xfrm>
            <a:off x="0" y="0"/>
            <a:ext cx="5166720" cy="6120000"/>
          </a:xfrm>
          <a:prstGeom prst="rect">
            <a:avLst/>
          </a:prstGeom>
          <a:ln w="0">
            <a:noFill/>
          </a:ln>
        </p:spPr>
      </p:pic>
      <p:pic>
        <p:nvPicPr>
          <p:cNvPr id="167" name="" descr=""/>
          <p:cNvPicPr/>
          <p:nvPr/>
        </p:nvPicPr>
        <p:blipFill>
          <a:blip r:embed="rId2"/>
          <a:stretch/>
        </p:blipFill>
        <p:spPr>
          <a:xfrm>
            <a:off x="4320000" y="635400"/>
            <a:ext cx="4860000" cy="4584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Рисунок 1" descr=""/>
          <p:cNvPicPr/>
          <p:nvPr/>
        </p:nvPicPr>
        <p:blipFill>
          <a:blip r:embed="rId1"/>
          <a:stretch/>
        </p:blipFill>
        <p:spPr>
          <a:xfrm>
            <a:off x="323640" y="218520"/>
            <a:ext cx="10656720" cy="6420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" descr=""/>
          <p:cNvPicPr/>
          <p:nvPr/>
        </p:nvPicPr>
        <p:blipFill>
          <a:blip r:embed="rId1"/>
          <a:stretch/>
        </p:blipFill>
        <p:spPr>
          <a:xfrm>
            <a:off x="34560" y="364320"/>
            <a:ext cx="9143640" cy="5133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" descr=""/>
          <p:cNvPicPr/>
          <p:nvPr/>
        </p:nvPicPr>
        <p:blipFill>
          <a:blip r:embed="rId1"/>
          <a:stretch/>
        </p:blipFill>
        <p:spPr>
          <a:xfrm>
            <a:off x="0" y="158760"/>
            <a:ext cx="8605440" cy="5601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Рисунок 3" descr=""/>
          <p:cNvPicPr/>
          <p:nvPr/>
        </p:nvPicPr>
        <p:blipFill>
          <a:blip r:embed="rId1"/>
          <a:stretch/>
        </p:blipFill>
        <p:spPr>
          <a:xfrm>
            <a:off x="395640" y="332640"/>
            <a:ext cx="8568720" cy="6192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Рисунок 5" descr=""/>
          <p:cNvPicPr/>
          <p:nvPr/>
        </p:nvPicPr>
        <p:blipFill>
          <a:blip r:embed="rId1"/>
          <a:stretch/>
        </p:blipFill>
        <p:spPr>
          <a:xfrm>
            <a:off x="0" y="1124640"/>
            <a:ext cx="9680760" cy="4934160"/>
          </a:xfrm>
          <a:prstGeom prst="rect">
            <a:avLst/>
          </a:prstGeom>
          <a:ln w="0">
            <a:noFill/>
          </a:ln>
        </p:spPr>
      </p:pic>
      <p:sp>
        <p:nvSpPr>
          <p:cNvPr id="173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 algn="ctr">
              <a:lnSpc>
                <a:spcPct val="100000"/>
              </a:lnSpc>
            </a:pPr>
            <a:r>
              <a:rPr b="0" lang="ru-RU" sz="2000" spc="-1" strike="noStrike" cap="small">
                <a:solidFill>
                  <a:srgbClr val="575f6d"/>
                </a:solidFill>
                <a:latin typeface="Century Schoolbook"/>
              </a:rPr>
              <a:t>ОБРАЗОВАТЕЛЬНЫЕ ПРАКТИКИ УЧЕБНО-ИССЛЕДОВАТЕЛЬСКОЙ ДЕЯТЕЛЬНОСТИ ШКОЛЬНИКА</a:t>
            </a:r>
            <a:endParaRPr b="0" lang="ru-RU" sz="2000" spc="-1" strike="noStrike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174" name="TextShape 2"/>
          <p:cNvSpPr txBox="1"/>
          <p:nvPr/>
        </p:nvSpPr>
        <p:spPr>
          <a:xfrm>
            <a:off x="457200" y="1600200"/>
            <a:ext cx="746712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endParaRPr b="0" lang="ru-RU" sz="24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Рисунок 3" descr=""/>
          <p:cNvPicPr/>
          <p:nvPr/>
        </p:nvPicPr>
        <p:blipFill>
          <a:blip r:embed="rId1"/>
          <a:stretch/>
        </p:blipFill>
        <p:spPr>
          <a:xfrm>
            <a:off x="179640" y="332640"/>
            <a:ext cx="9351720" cy="5001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Рисунок 3" descr=""/>
          <p:cNvPicPr/>
          <p:nvPr/>
        </p:nvPicPr>
        <p:blipFill>
          <a:blip r:embed="rId1"/>
          <a:stretch/>
        </p:blipFill>
        <p:spPr>
          <a:xfrm>
            <a:off x="467640" y="692640"/>
            <a:ext cx="8968320" cy="4649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Рисунок 3" descr=""/>
          <p:cNvPicPr/>
          <p:nvPr/>
        </p:nvPicPr>
        <p:blipFill>
          <a:blip r:embed="rId1"/>
          <a:stretch/>
        </p:blipFill>
        <p:spPr>
          <a:xfrm>
            <a:off x="21600" y="908640"/>
            <a:ext cx="9464400" cy="4905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Рисунок 3" descr=""/>
          <p:cNvPicPr/>
          <p:nvPr/>
        </p:nvPicPr>
        <p:blipFill>
          <a:blip r:embed="rId1"/>
          <a:stretch/>
        </p:blipFill>
        <p:spPr>
          <a:xfrm>
            <a:off x="0" y="476640"/>
            <a:ext cx="10276560" cy="5306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Рисунок 3" descr=""/>
          <p:cNvPicPr/>
          <p:nvPr/>
        </p:nvPicPr>
        <p:blipFill>
          <a:blip r:embed="rId1"/>
          <a:stretch/>
        </p:blipFill>
        <p:spPr>
          <a:xfrm>
            <a:off x="107640" y="476640"/>
            <a:ext cx="9788040" cy="5157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Рисунок 5" descr=""/>
          <p:cNvPicPr/>
          <p:nvPr/>
        </p:nvPicPr>
        <p:blipFill>
          <a:blip r:embed="rId1"/>
          <a:stretch/>
        </p:blipFill>
        <p:spPr>
          <a:xfrm>
            <a:off x="611640" y="548640"/>
            <a:ext cx="7848360" cy="4574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Рисунок 3" descr=""/>
          <p:cNvPicPr/>
          <p:nvPr/>
        </p:nvPicPr>
        <p:blipFill>
          <a:blip r:embed="rId1"/>
          <a:stretch/>
        </p:blipFill>
        <p:spPr>
          <a:xfrm>
            <a:off x="827640" y="1111320"/>
            <a:ext cx="7920360" cy="4635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457200" y="274680"/>
            <a:ext cx="746712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" descr=""/>
          <p:cNvPicPr/>
          <p:nvPr/>
        </p:nvPicPr>
        <p:blipFill>
          <a:blip r:embed="rId1"/>
          <a:stretch/>
        </p:blipFill>
        <p:spPr>
          <a:xfrm>
            <a:off x="180000" y="180000"/>
            <a:ext cx="4140000" cy="5661720"/>
          </a:xfrm>
          <a:prstGeom prst="rect">
            <a:avLst/>
          </a:prstGeom>
          <a:ln w="0">
            <a:noFill/>
          </a:ln>
        </p:spPr>
      </p:pic>
      <p:pic>
        <p:nvPicPr>
          <p:cNvPr id="184" name="" descr=""/>
          <p:cNvPicPr/>
          <p:nvPr/>
        </p:nvPicPr>
        <p:blipFill>
          <a:blip r:embed="rId2"/>
          <a:stretch/>
        </p:blipFill>
        <p:spPr>
          <a:xfrm>
            <a:off x="4852800" y="650520"/>
            <a:ext cx="3607200" cy="5109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457200" y="274680"/>
            <a:ext cx="7467120" cy="3369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ru-RU" sz="3000" spc="-1" strike="noStrike" cap="small">
                <a:solidFill>
                  <a:srgbClr val="575f6d"/>
                </a:solidFill>
                <a:latin typeface="Century Schoolbook"/>
              </a:rPr>
              <a:t>СПАСИБО ЗА ВНИМАНИЕ</a:t>
            </a:r>
            <a:endParaRPr b="0" lang="ru-RU" sz="3000" spc="-1" strike="noStrike">
              <a:solidFill>
                <a:srgbClr val="000000"/>
              </a:solidFill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997</TotalTime>
  <Application>LibreOffice/7.0.1.2$Windows_X86_64 LibreOffice_project/7cbcfc562f6eb6708b5ff7d7397325de9e764452</Application>
  <Words>37</Words>
  <Paragraphs>18</Paragraphs>
  <Company>Microsoft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2021-12-02T16:21:15Z</dcterms:created>
  <dc:creator>scorpion</dc:creator>
  <dc:description/>
  <dc:language>ru-RU</dc:language>
  <cp:lastModifiedBy/>
  <dcterms:modified xsi:type="dcterms:W3CDTF">2024-08-26T08:21:13Z</dcterms:modified>
  <cp:revision>91</cp:revision>
  <dc:subject/>
  <dc:title>Аллергия это болезнь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Microsoft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16</vt:i4>
  </property>
</Properties>
</file>