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6" r:id="rId4"/>
    <p:sldId id="264" r:id="rId5"/>
    <p:sldId id="258" r:id="rId6"/>
    <p:sldId id="273" r:id="rId7"/>
    <p:sldId id="262" r:id="rId8"/>
    <p:sldId id="263" r:id="rId9"/>
    <p:sldId id="266" r:id="rId10"/>
    <p:sldId id="272" r:id="rId11"/>
    <p:sldId id="269" r:id="rId12"/>
    <p:sldId id="25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D81DF-EA4F-1023-275A-E2F82437A7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66EDF8-3187-6261-3C8F-6CE3AC078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BC9923-A8AF-EDE6-C95A-8B8DA340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9F1250-DC89-7DF2-951D-892D511A2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D1B480-2BCE-F5CB-1935-5FD92E31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78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68258-8304-11BA-5366-02F2EC93A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E78C3C-39F8-B31C-A376-E0F37059F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F4298-418F-CF35-C4ED-A6477E752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649A3-12D9-D2EC-6D47-08F80BA40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B867E1-1D39-DDC4-77E7-3162E428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33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C00EA-6C75-B743-F676-39554CF4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3E3205-79D3-D8FC-86E4-5911AFCEF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BF7847-9DF6-0ED2-05D7-D6C83206D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DD811B-A031-B215-3CBA-0C7F4BB1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402F95-92DE-D5CD-C81B-30B21DBF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6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A80730-C756-7C8C-2409-C60D4447E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696B05-34EC-8540-B3DD-0E30BFD30B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3F675C-12DD-01D3-80AA-4067AC02F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4530F4-1AEF-0FC3-C153-8C9BF4C2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D4F4B-2C76-4B11-811B-A9885E00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1CE670-F174-45CA-1F5A-DDFF07ED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34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E456E-2510-B281-09E3-87408CB0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F9248E-00DD-09C0-AA1A-606B35B34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2D88BC-A9E9-A35F-5348-A76B94437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FFF376-4908-46D2-DA7D-1AB87CBAF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2B259B-52AC-E618-7467-9276C2F76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13BC844-3D9A-A26F-8863-3C8C0375D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56C6AA-EFD2-40EA-0F14-2DBBDEF5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D92889-C7F9-FA87-0B66-7570E883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7AF1D-1E97-C05A-17CC-238FD75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835B757-AA1D-19DD-19F0-6EF9E1D5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892AA3-072B-530F-4F8B-6EE76A3E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0B0C94-F868-452A-A57E-131DEB08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64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CE97F3-91CC-00F7-617B-54A753C2E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EBE5A05-B354-8466-665B-34885905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967EF6-F1A2-073C-05A9-FAB01E6EE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1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DBB29F-7E32-9FC8-BADF-A97D4A05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1E740D-46BA-3250-396B-E68A5A22C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F25BB1-85DB-F730-8ADC-F813187DD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4B2D34-18A3-434C-E70D-1565FE5A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5B6E5-12B0-BB99-4E5F-E952C0D6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8F75FE-A7A0-3C5C-EA96-C1C49779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37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62EE1-A2A6-F4D9-9754-87526FFB5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515FB3-C93F-2645-FECC-81E7125D3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6A3C3F-6626-3967-A76E-250599E2E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974CD2-ACE6-56CF-04D7-E81A3C3A1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92395F-99EB-2BBC-B58E-B60EC48A9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97708A-1172-160B-BD2E-018165739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90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708A6-6E3D-53E9-0FEA-1AF8A02D2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21BF24-7581-9BED-4702-0E7D6A2F8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E01FD9-0E6B-6B53-3822-50E2D2A09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37502D-D7B9-E569-DD42-3D11B57F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78BF92-DBCF-0866-11AA-52059F9AC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5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26A127-9C3D-7BE4-D580-C5A328BF7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B6DB71-91D5-D3AC-C7A7-229CC6D72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E9043-C020-B5DB-09EA-3E19B790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4BC2B9-526B-596C-A790-6724751E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A2C063-FA63-6318-86DB-C435AB2D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57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25FB5-E07E-497B-33DE-B884A3560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FE6685-80BD-1ACE-72DE-1A654A91A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E7FA66-EF20-B82B-F07E-EFC654F17F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8166A-4E02-4C24-9D65-B73522CAE1A9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120EE9-9BB8-8B3E-13B8-46CC70D91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B2DFB9-6D68-3F3E-5089-45019EEFF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75404E-75E5-4F09-AD22-9E5F01EDC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98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77FDD-90F0-E10A-D280-710A4A094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7" y="144992"/>
            <a:ext cx="11887199" cy="2310341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«История — сокровищница наших деяний, свидетельница прошлого, пример и поучение для настоящего, предостережение для будущего»</a:t>
            </a:r>
            <a:br>
              <a:rPr lang="ru-RU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Мигель де Сервантес Сааведра — испанский писатель, драматург и поэт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558B51-80B6-766D-BF9D-492F87ED06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67" y="2145672"/>
            <a:ext cx="3227219" cy="4567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720716-1937-6B7F-D7F3-C37A62177F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3116" y="3882720"/>
            <a:ext cx="3059642" cy="2436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66D41D-5982-933F-F2BC-B86F93AFF9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4256" y="2349904"/>
            <a:ext cx="5043487" cy="23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51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04A8A-6D9D-F5BB-7D50-660BDB568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3" y="1873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функциональной грамотности на уроках истории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61DB58-C9BB-60F9-630C-580074FE0E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200" y="1512888"/>
            <a:ext cx="6076993" cy="4187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455A12-E298-32FB-EDC8-5D5EBE24BA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07" y="2832630"/>
            <a:ext cx="5117393" cy="3838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059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7C3F792-10CB-2F52-CBDD-58498FC6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6" y="1159933"/>
            <a:ext cx="10828867" cy="364066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функциональной грамотности на уроках истории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процесс, направленный на развитие у учащихся </a:t>
            </a:r>
            <a:r>
              <a:rPr lang="ru-RU" sz="3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применять исторические знания в повседневной жизни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анализировать, интерпретировать и использовать исторические данные для принятия обоснованных решений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11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28273-7B39-EE1C-265F-5EBEBE253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6BDAE3-6759-5AFC-2109-36BE1A2292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668" y="0"/>
            <a:ext cx="11387666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8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B7D59B2-4080-CE53-7218-4CEF6E1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83" y="134739"/>
            <a:ext cx="11922034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знаний не ответят!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46C67-BF51-351D-3AD7-F4ECFDE9689B}"/>
              </a:ext>
            </a:extLst>
          </p:cNvPr>
          <p:cNvSpPr txBox="1"/>
          <p:nvPr/>
        </p:nvSpPr>
        <p:spPr>
          <a:xfrm>
            <a:off x="59574" y="1211267"/>
            <a:ext cx="119220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 — способность понимать, анализировать и интерпретировать письменные тексты. Включает в себя умение извлекать информацию, делать выводы и оценивать содержание прочитанного.</a:t>
            </a:r>
          </a:p>
          <a:p>
            <a:endParaRPr lang="ru-RU" sz="20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листы (индивидуально и в группе (коммуникация))</a:t>
            </a:r>
          </a:p>
          <a:p>
            <a:r>
              <a:rPr lang="ru-RU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Смысловое чтение</a:t>
            </a:r>
            <a:endParaRPr lang="en-US" sz="20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источников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EC4D46-46F0-B438-AF6E-75ACC5A956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3159" y="2794001"/>
            <a:ext cx="7399267" cy="392926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EE061A-2DBF-DB9C-0142-7C06DAC369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2533" y="240145"/>
            <a:ext cx="939799" cy="939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0FC443-9FFE-B161-8A7D-5C1E689B42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670099"/>
            <a:ext cx="3377994" cy="2871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471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65FB5-6BEF-6266-12F0-C9EE2AA9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3F51CF-02C8-AF77-7BED-434C739DFA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800" y="163248"/>
            <a:ext cx="3871530" cy="30548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EDC9F2-A7AB-0F45-34F1-4B85D9949D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16" y="92450"/>
            <a:ext cx="5317067" cy="398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11E1DA-088F-8518-E5A1-31EF53F2D0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483" y="2930834"/>
            <a:ext cx="5121084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82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C28B23-1C73-3831-2FB6-8CA2232A0C80}"/>
              </a:ext>
            </a:extLst>
          </p:cNvPr>
          <p:cNvSpPr txBox="1"/>
          <p:nvPr/>
        </p:nvSpPr>
        <p:spPr>
          <a:xfrm>
            <a:off x="465667" y="155770"/>
            <a:ext cx="117263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грамотность — понимание и использование финансовых понятий и инструментов для принятия обоснованных решений при управлении финансами. Сюда входят умение планировать бюджет, оценивать риски и возможности, а также эффективно распоряжаться деньгами.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746F58-857E-5A90-E377-007D896415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742" y="1410108"/>
            <a:ext cx="4066384" cy="32777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BB71D8-84E6-81A1-FDE9-92F0B9D87444}"/>
              </a:ext>
            </a:extLst>
          </p:cNvPr>
          <p:cNvSpPr txBox="1"/>
          <p:nvPr/>
        </p:nvSpPr>
        <p:spPr>
          <a:xfrm>
            <a:off x="4623992" y="1671303"/>
            <a:ext cx="71966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политика монарха: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реформы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Разные виды и названия денег</a:t>
            </a:r>
          </a:p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ситуация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наши дни на территориях, охваченных стихийными бедствиями или военными действиями,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денег могут выполнять предметы самой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необходимости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(вода, хлеб, лекарства)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боеприпасы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8EAF18-6C48-B021-6D8F-03101E937583}"/>
              </a:ext>
            </a:extLst>
          </p:cNvPr>
          <p:cNvSpPr txBox="1"/>
          <p:nvPr/>
        </p:nvSpPr>
        <p:spPr>
          <a:xfrm>
            <a:off x="252808" y="5186697"/>
            <a:ext cx="92637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вы оказались на рынке первобытной эпохи, где встретили трёх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торговцев. Один приехал из жарких стран, второй — из региона с умеренным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климатом, а третий оказался местным собирателем и охотником. Какие товары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предлагать вам каждый из них?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BBDC87-22AB-E96E-DA7E-B8C851118334}"/>
              </a:ext>
            </a:extLst>
          </p:cNvPr>
          <p:cNvSpPr txBox="1"/>
          <p:nvPr/>
        </p:nvSpPr>
        <p:spPr>
          <a:xfrm>
            <a:off x="9516533" y="5703838"/>
            <a:ext cx="2498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 минут урока!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3D3373-5180-7F25-5461-8A6601A11143}"/>
              </a:ext>
            </a:extLst>
          </p:cNvPr>
          <p:cNvSpPr txBox="1"/>
          <p:nvPr/>
        </p:nvSpPr>
        <p:spPr>
          <a:xfrm>
            <a:off x="9646658" y="1001892"/>
            <a:ext cx="23687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Оброк: натуральный 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денежный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денег 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сейчас?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47855A-BABB-D49C-F1FE-5B3A9378AB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5207" y="1171433"/>
            <a:ext cx="1209683" cy="1015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229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928B6-705E-344B-CCB1-B7D562CC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80" y="2001853"/>
            <a:ext cx="3777343" cy="1507701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мотивационном этапе или этапе актуализации знаний: картинки/фото –предугадывают страну, о которой пойдет речь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E30A71-5B00-F0D6-7AFB-8B248605C9FA}"/>
              </a:ext>
            </a:extLst>
          </p:cNvPr>
          <p:cNvSpPr txBox="1"/>
          <p:nvPr/>
        </p:nvSpPr>
        <p:spPr>
          <a:xfrm>
            <a:off x="165463" y="167364"/>
            <a:ext cx="118697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компетентность — эффективное взаимодействие с другими людьми и внешним миром, умение критически оценивать информацию, признавать разные точки зрения.</a:t>
            </a:r>
          </a:p>
          <a:p>
            <a:endParaRPr lang="ru-RU" sz="20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 — способность придумывать новые идеи, находить нестандартные решения задач и реализовывать их. Это про умение мыслить гибко и масштабно, комбинировать различные подходы.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58A78B-6673-A915-3CFB-D277D9397696}"/>
              </a:ext>
            </a:extLst>
          </p:cNvPr>
          <p:cNvSpPr txBox="1"/>
          <p:nvPr/>
        </p:nvSpPr>
        <p:spPr>
          <a:xfrm>
            <a:off x="3112548" y="5886406"/>
            <a:ext cx="4593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Музейная экспозиция в кабинете: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обыгрывается музейный предмет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F45413-60EF-09C0-FA8C-5F6B8B2008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9901" y="3920216"/>
            <a:ext cx="4184911" cy="2847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AE8EC6-51B2-4598-08E4-3EC5CA46ADC7}"/>
              </a:ext>
            </a:extLst>
          </p:cNvPr>
          <p:cNvSpPr txBox="1"/>
          <p:nvPr/>
        </p:nvSpPr>
        <p:spPr>
          <a:xfrm>
            <a:off x="306977" y="2201334"/>
            <a:ext cx="2301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Макетирование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D828FE-3DA4-348D-E4C3-A02DEDA080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463" y="2755703"/>
            <a:ext cx="3589867" cy="2692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B4401F-1EA2-AE1B-41CE-E78B64AC32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0390" y="1815310"/>
            <a:ext cx="4047067" cy="228659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9F7D31-5BD0-9774-2F72-BA79F41339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2649" y="3805194"/>
            <a:ext cx="3699933" cy="20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29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5AF6E-000F-3E1E-919C-DAC7E2636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B0E0F5-397F-D60E-D92E-29F8B0F8C6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67" y="212299"/>
            <a:ext cx="6276555" cy="61800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ADFB52-4E16-2C63-EC28-DEE2B85283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066" y="1171890"/>
            <a:ext cx="5681133" cy="42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51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AC637-4F1F-067A-0F0A-EBAE2B05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4CE1A7-FD72-C339-61E8-7DB634DD0C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B928F7-9E7A-A1DE-ED22-DBE5C3A7C7A9}"/>
              </a:ext>
            </a:extLst>
          </p:cNvPr>
          <p:cNvSpPr txBox="1"/>
          <p:nvPr/>
        </p:nvSpPr>
        <p:spPr>
          <a:xfrm>
            <a:off x="93133" y="5867400"/>
            <a:ext cx="271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хочу поделиться!</a:t>
            </a:r>
          </a:p>
        </p:txBody>
      </p:sp>
    </p:spTree>
    <p:extLst>
      <p:ext uri="{BB962C8B-B14F-4D97-AF65-F5344CB8AC3E}">
        <p14:creationId xmlns:p14="http://schemas.microsoft.com/office/powerpoint/2010/main" val="320984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39BEF4-7AEB-1057-1B4E-34A5AC6DA2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933" y="135467"/>
            <a:ext cx="4072467" cy="4558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A819C9-9E5B-2D41-8EFD-A4FDE13F69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955" y="3530600"/>
            <a:ext cx="5306043" cy="2984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D49F9E-51B2-C96E-837B-B4B7EA9C1871}"/>
              </a:ext>
            </a:extLst>
          </p:cNvPr>
          <p:cNvSpPr txBox="1"/>
          <p:nvPr/>
        </p:nvSpPr>
        <p:spPr>
          <a:xfrm>
            <a:off x="5808133" y="6396335"/>
            <a:ext cx="2741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 историю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79992C-AAEC-50BF-B88B-03FDA75E99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956" y="135466"/>
            <a:ext cx="5454178" cy="33089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FA99E-984E-709C-A5CD-1998B5EF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99" y="4141259"/>
            <a:ext cx="3810001" cy="258127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знания!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 значит сегодня?</a:t>
            </a:r>
            <a:br>
              <a:rPr lang="ru-RU" sz="2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губерния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ямская гоньба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вече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зодчий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4BC08-517B-36F1-DD48-33049AA7931A}"/>
              </a:ext>
            </a:extLst>
          </p:cNvPr>
          <p:cNvSpPr txBox="1"/>
          <p:nvPr/>
        </p:nvSpPr>
        <p:spPr>
          <a:xfrm>
            <a:off x="5695695" y="3327400"/>
            <a:ext cx="2194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мы сейчас?</a:t>
            </a:r>
          </a:p>
        </p:txBody>
      </p:sp>
    </p:spTree>
    <p:extLst>
      <p:ext uri="{BB962C8B-B14F-4D97-AF65-F5344CB8AC3E}">
        <p14:creationId xmlns:p14="http://schemas.microsoft.com/office/powerpoint/2010/main" val="2067449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C838B-52FF-E184-4E3C-B140B701B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365126"/>
            <a:ext cx="11599333" cy="2903007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выявить/оценить?</a:t>
            </a:r>
            <a:b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учащиеся имеют обоснованную собственную оценку и отношение к истории</a:t>
            </a:r>
            <a:b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обладают целостной системой знаний</a:t>
            </a:r>
            <a:b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умеют преобразовать чужой и собственный опыт и создать на этой основе способы деятельности</a:t>
            </a:r>
            <a:b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ребенок не боится публики отвечает на вопросы, задает их сам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DF803A-D292-C5AF-427D-3A68EB92A8C4}"/>
              </a:ext>
            </a:extLst>
          </p:cNvPr>
          <p:cNvSpPr txBox="1"/>
          <p:nvPr/>
        </p:nvSpPr>
        <p:spPr>
          <a:xfrm>
            <a:off x="330200" y="3589868"/>
            <a:ext cx="1153160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применяем?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уровень: ОГЭ/ЕГЭ, конкурсы и олимпиады от университетов</a:t>
            </a:r>
            <a:b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Региональный/местный уровни: олимпиадное движение, квесты, турниры, классные встречи</a:t>
            </a:r>
            <a:b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550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356</Words>
  <Application>Microsoft Office PowerPoint</Application>
  <PresentationFormat>Широкоэкранный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Тема Office</vt:lpstr>
      <vt:lpstr>«История — сокровищница наших деяний, свидетельница прошлого, пример и поучение для настоящего, предостережение для будущего»   Мигель де Сервантес Сааведра — испанский писатель, драматург и поэт</vt:lpstr>
      <vt:lpstr>Формирование функциональной грамотности на уроках истории </vt:lpstr>
      <vt:lpstr>Формирование функциональной грамотности на уроках истории — это процесс, направленный на развитие у учащихся умения применять исторические знания в повседневной жизни, анализировать, интерпретировать и использовать исторические данные для принятия обоснованных решений</vt:lpstr>
      <vt:lpstr>Презентация PowerPoint</vt:lpstr>
      <vt:lpstr>Без знаний не ответят!  </vt:lpstr>
      <vt:lpstr>Презентация PowerPoint</vt:lpstr>
      <vt:lpstr>Презентация PowerPoint</vt:lpstr>
      <vt:lpstr>На мотивационном этапе или этапе актуализации знаний: картинки/фото –предугадывают страну, о которой пойдет речь</vt:lpstr>
      <vt:lpstr>Презентация PowerPoint</vt:lpstr>
      <vt:lpstr>Презентация PowerPoint</vt:lpstr>
      <vt:lpstr>Проверяем знания!  Что это значит сегодня? - губерния - ямская гоньба - вече - зодчий и т.д.</vt:lpstr>
      <vt:lpstr>Как выявить/оценить?  - учащиеся имеют обоснованную собственную оценку и отношение к истории - обладают целостной системой знаний - умеют преобразовать чужой и собственный опыт и создать на этой основе способы деятельности - ребенок не боится публики отвечает на вопросы, задает их сам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«История — сокровищница наших деяний, свидетельница прошлого, пример и поучение для настоящего, предостережение для будущего»   Мигель де Сервантес Сааведра — испанский писатель, драматург и поэт</dc:title>
  <dc:creator>Дарья Колесник</dc:creator>
  <cp:lastModifiedBy>Ant_Losev</cp:lastModifiedBy>
  <cp:revision>17</cp:revision>
  <dcterms:created xsi:type="dcterms:W3CDTF">2025-10-26T14:10:39Z</dcterms:created>
  <dcterms:modified xsi:type="dcterms:W3CDTF">2025-12-22T21:34:00Z</dcterms:modified>
</cp:coreProperties>
</file>