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87" r:id="rId4"/>
    <p:sldId id="279" r:id="rId5"/>
    <p:sldId id="281" r:id="rId6"/>
    <p:sldId id="288" r:id="rId7"/>
    <p:sldId id="283" r:id="rId8"/>
    <p:sldId id="284" r:id="rId9"/>
    <p:sldId id="285" r:id="rId10"/>
    <p:sldId id="290" r:id="rId11"/>
    <p:sldId id="277" r:id="rId12"/>
    <p:sldId id="276" r:id="rId13"/>
    <p:sldId id="289" r:id="rId14"/>
    <p:sldId id="274" r:id="rId15"/>
    <p:sldId id="273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D4711-052C-4A89-B5A4-73BE8B08DF91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6F47B-1EEA-468A-B25C-DC9D7633EB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041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6F47B-1EEA-468A-B25C-DC9D7633EB4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23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Капля 7"/>
          <p:cNvSpPr/>
          <p:nvPr userDrawn="1"/>
        </p:nvSpPr>
        <p:spPr>
          <a:xfrm>
            <a:off x="35496" y="51470"/>
            <a:ext cx="9108504" cy="5092030"/>
          </a:xfrm>
          <a:prstGeom prst="teardrop">
            <a:avLst/>
          </a:prstGeom>
          <a:solidFill>
            <a:srgbClr val="00B0F0">
              <a:alpha val="40000"/>
            </a:srgbClr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63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48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48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6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56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96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90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18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37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8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57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BB974-FC9C-45FB-A109-D5B5FCA897FE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31149-9228-4A11-AC60-1E6A23AA9F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80512" cy="5143500"/>
          </a:xfrm>
          <a:prstGeom prst="frame">
            <a:avLst>
              <a:gd name="adj1" fmla="val 1019"/>
            </a:avLst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06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4659982"/>
            <a:ext cx="428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8596" y="142859"/>
            <a:ext cx="8572560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униципальное  бюджетное общеобразовательное учреждение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«Теряевская школа»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14480" y="2428874"/>
            <a:ext cx="64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(обществознание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9 класс)</a:t>
            </a:r>
            <a:endParaRPr lang="ru-RU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5800" y="915567"/>
            <a:ext cx="7772400" cy="1784772"/>
          </a:xfrm>
        </p:spPr>
        <p:txBody>
          <a:bodyPr>
            <a:normAutofit/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Готовимся к ОГЭ</a:t>
            </a:r>
            <a:r>
              <a:rPr lang="ru-RU" sz="6000" dirty="0" smtClean="0"/>
              <a:t> </a:t>
            </a:r>
            <a:endParaRPr lang="ru-RU" sz="6000" dirty="0"/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6000760" y="3000378"/>
            <a:ext cx="3000364" cy="10341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Боркова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Л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.А.,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учитель истории 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обществознания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4810" y="4429138"/>
            <a:ext cx="1848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2025-2026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уч.г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47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4659982"/>
            <a:ext cx="428625" cy="40957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39552" y="987574"/>
            <a:ext cx="87815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ОГЭ по обществознанию – один из самых популярных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экзаменов среди  девятиклассников.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успешно сдать его и получить высокий балл, важно заранее разобраться в структуре экзамена и грамотно организовать подготовку  к  нему.</a:t>
            </a:r>
          </a:p>
        </p:txBody>
      </p:sp>
    </p:spTree>
    <p:extLst>
      <p:ext uri="{BB962C8B-B14F-4D97-AF65-F5344CB8AC3E}">
        <p14:creationId xmlns:p14="http://schemas.microsoft.com/office/powerpoint/2010/main" val="333231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43608" y="1131590"/>
            <a:ext cx="8678768" cy="35394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четкий план подготовки по месяцам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качественные материалы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решать тесты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Вести словарь терминов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Тренироваться писать развернутые ответы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 актуальные события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критическое мышление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AutoNum type="arabicPeriod"/>
            </a:pPr>
            <a:endParaRPr lang="ru-RU" sz="3200" b="1" dirty="0" smtClean="0">
              <a:solidFill>
                <a:srgbClr val="6E477F"/>
              </a:solidFill>
              <a:latin typeface="Monotype Corsiva" pitchFamily="66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657715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058489"/>
              </p:ext>
            </p:extLst>
          </p:nvPr>
        </p:nvGraphicFramePr>
        <p:xfrm>
          <a:off x="971600" y="411510"/>
          <a:ext cx="72008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685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318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</a:t>
                      </a:r>
                    </a:p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591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Сентябрь-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Октябрь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«Человек и общество»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«Духовная культура»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318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Ноябрь- Декабрь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«Экономика»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591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Январь-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сфера»  «Политика»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591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Март-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«Право»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Повторение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591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Интенсивное повторение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вариантов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15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4659982"/>
            <a:ext cx="428625" cy="4095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411511"/>
            <a:ext cx="813690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 – умение знать/понимать: социальные свойства человека,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взаимодействие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другими людьми; сущность общества как формы совместной деятельности людей; характерные черты и признаки основных сфер жизни общества; содержание и значение социальных норм, регулирующих общественные отношения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2211710"/>
            <a:ext cx="78488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1. Какие два из перечисленных понятий используются в первую очередь при описании экономической сферы общества? (прошу учеников выделить в своих записях- экономическую сферу общества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Государство; стратификация; прибыль; власть; издержки производства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соответствующие понятие и раскройте смысл любого одного из них.  </a:t>
            </a:r>
          </a:p>
        </p:txBody>
      </p:sp>
    </p:spTree>
    <p:extLst>
      <p:ext uri="{BB962C8B-B14F-4D97-AF65-F5344CB8AC3E}">
        <p14:creationId xmlns:p14="http://schemas.microsoft.com/office/powerpoint/2010/main" val="1500359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9502"/>
            <a:ext cx="8424936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endParaRPr lang="ru-RU" sz="2400" dirty="0" smtClean="0"/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1.Разбираем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к решению задания 1.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2.Записываем в тетрадь пример решения подобного задания.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вспоминают  характерные черты и признаки экономической  сферы жизни общества и выбирают соответствующие понятия: прибыль, издержки производства. Делают запись в тетрадь.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вот раскрыть смысл понятие сложнее. Для этого учениками  в течение года составляется словарик понятий.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выбирают понятие «прибыль», раскрывают его смысл.</a:t>
            </a: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выполнив совместно одно задание, ученики самостоятельно могут работать над таким видом заданий, допуская минимум ошибок.</a:t>
            </a:r>
          </a:p>
        </p:txBody>
      </p:sp>
    </p:spTree>
    <p:extLst>
      <p:ext uri="{BB962C8B-B14F-4D97-AF65-F5344CB8AC3E}">
        <p14:creationId xmlns:p14="http://schemas.microsoft.com/office/powerpoint/2010/main" val="80395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5, 12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00151"/>
            <a:ext cx="8003232" cy="2667743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2400" spc="-50" dirty="0" smtClean="0">
              <a:solidFill>
                <a:srgbClr val="4E4E3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5, 12 ОГЭ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проверяют умение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поиск социальной информации по заданной теме из фотоизображения и диаграммы/таблицы и оценивать поведение людей с точки зрения социальных норм, экономической рациональности.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42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05978"/>
            <a:ext cx="7772400" cy="42155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5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897564"/>
            <a:ext cx="7772400" cy="361728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166688" algn="justLow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166688" algn="justLow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166688" algn="justLow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166688" algn="justLow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деятельности осуществляют дети, изображенные на иллюстрации? Используя обществоведческие знания, факты социальной жизни и личный социальный опыт, сформулируйте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правила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которым следует придерживаться в ходе подобной деятельности,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 поясните их 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каждое из правил).</a:t>
            </a:r>
          </a:p>
          <a:p>
            <a:pPr marL="0" lvl="0" indent="166688" algn="justLow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2" descr="https://soc-oge.sdamgia.ru/get_file?id=326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27534"/>
            <a:ext cx="4791222" cy="235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176166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Tx/>
              <a:buAutoNum type="arabicPeriod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8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00151"/>
            <a:ext cx="8229600" cy="339447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обращаю внимание учеников на условия задания, советую выделять термины, понятия, количество проверяемых элементов  и требования по пояснениям. Так ученики не упустят из виду все требования задания в условиях стрессовой ситуации,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т.е. на экзамене.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записывают в тетрадь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 деятельности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формулируют два правила и поясняют их.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Т.О.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отрабатывают навыки и умения для работы с таким видом заданий.</a:t>
            </a:r>
          </a:p>
        </p:txBody>
      </p:sp>
    </p:spTree>
    <p:extLst>
      <p:ext uri="{BB962C8B-B14F-4D97-AF65-F5344CB8AC3E}">
        <p14:creationId xmlns:p14="http://schemas.microsoft.com/office/powerpoint/2010/main" val="243259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9542"/>
            <a:ext cx="8229600" cy="3610496"/>
          </a:xfrm>
        </p:spPr>
        <p:txBody>
          <a:bodyPr>
            <a:normAutofit fontScale="25000" lnSpcReduction="20000"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правильном ответе на задание 5 должны быть следующие элементы: 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ответ на вопрос: игра / игровая деятельность и т. п.;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8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два объяснения, допустим: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уважать других участников игры, вежливо относиться к ним (это позволит избежать конфликтов и сделает игру интересной и веселой для всех ее участников);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необходимо посвящать играм ограниченное время, не в ущерб учебной или трудовой деятельности (иначе игра будет нести вред, так как будет занимать время, необходимое для познания или получения дохода).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0550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17655" y="267494"/>
            <a:ext cx="8737436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200" b="1" dirty="0" smtClean="0">
              <a:solidFill>
                <a:srgbClr val="6E477F"/>
              </a:solidFill>
              <a:latin typeface="Monotype Corsiva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771550"/>
            <a:ext cx="8064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аналогии с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заданием 5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выполняется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12.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свои особенности: очень подробно учащимся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объясняю критерии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оценивания этого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Даю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формулу: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сходство-предположение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различие-предположение (не претендую на истину в последней инстанции, но мои ученикам так проще запоминать).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Дальше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по выше указанному алгоритму: совместно решаем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68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undefin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491630"/>
            <a:ext cx="6624736" cy="35232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267495"/>
            <a:ext cx="82809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В ходе социологического опроса совершеннолетних граждан  страны Z им задавали вопрос: «Один из экологически целесообразных способов переработки мусора предполагает сортировку бытовых отходов. Если бы у вас была возможность выкидывать каждый вид мусора в отдельный контейнер, стали бы вы сортировать ваш мусор?»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Полученные результаты (в % от числа опрошенных) представлены в виде диаграммы</a:t>
            </a:r>
          </a:p>
        </p:txBody>
      </p:sp>
    </p:spTree>
    <p:extLst>
      <p:ext uri="{BB962C8B-B14F-4D97-AF65-F5344CB8AC3E}">
        <p14:creationId xmlns:p14="http://schemas.microsoft.com/office/powerpoint/2010/main" val="3414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11511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для взрослых очевидны многие вещи, но детям необходимо напомнить такие простые математические  правила о неравенстве, (больше и меньше.) Опять обращаю их внимание на вопрос задания и условия задания, советую использовать формулировки из задания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исходя из логики задания делают следующую запись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сходство- по 10% в 2009 г. и 2019 г. граждане скорее стали бы сортировать мусор-(предположение)-возможно это связано с тем, что есть те, кто не имеет четкой позиции по данному вопросу, но склоняются к наиболее «правильному»  ответу;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различие- в 2009-5%,а в 2019-40% граждан уже сортируют мусор (рост в 8 раз)-(предположение)-вероятно, это связано с тем, что в государстве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увеличилось число контейнеров для раздельного мусора и жители имеют возможность сортировать свой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мусор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16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67544" y="411510"/>
            <a:ext cx="820891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21–24 объединены в составное задание с фрагментом адаптированного научно-популярного текста и направлены на проверку следующих умений: осуществлять поиск социальной информации по заданной теме в различных её источниках (материалах СМИ, учебном тексте, других адаптированных источниках, статистических материалах, носителях аудиовизуальной информации и т.п.)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консультациях каждый  раз обращаю их внимание на то, чтобы они не боялись выполнять задания 21-24. 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Моя статистика результатов ОГЭ показывает, что работа с текстом и дает желаемые  баллы для успешной сдачи. 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32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419622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Постоянная и целенаправленная работа и следование вышеуказанным принципам позволит выпускникам успеш­но сдать ОГЭ по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обществознанию, а учителю -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работать над повышением качества образования в рамках реализации ООП.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16929335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797</Words>
  <Application>Microsoft Office PowerPoint</Application>
  <PresentationFormat>Экран (16:9)</PresentationFormat>
  <Paragraphs>100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Monotype Corsiva</vt:lpstr>
      <vt:lpstr>Times New Roman</vt:lpstr>
      <vt:lpstr>Тема Office</vt:lpstr>
      <vt:lpstr>Готовимся к ОГЭ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Задания 5, 12</vt:lpstr>
      <vt:lpstr>Задание 5</vt:lpstr>
      <vt:lpstr>Алгоритм действий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12345</dc:creator>
  <cp:lastModifiedBy>Пользователь Windows</cp:lastModifiedBy>
  <cp:revision>67</cp:revision>
  <dcterms:created xsi:type="dcterms:W3CDTF">2018-10-17T01:54:08Z</dcterms:created>
  <dcterms:modified xsi:type="dcterms:W3CDTF">2025-10-28T05:29:06Z</dcterms:modified>
</cp:coreProperties>
</file>