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5" r:id="rId3"/>
    <p:sldId id="286" r:id="rId4"/>
    <p:sldId id="290" r:id="rId5"/>
    <p:sldId id="288" r:id="rId6"/>
    <p:sldId id="289" r:id="rId7"/>
    <p:sldId id="298" r:id="rId8"/>
    <p:sldId id="293" r:id="rId9"/>
    <p:sldId id="296" r:id="rId10"/>
    <p:sldId id="297" r:id="rId11"/>
    <p:sldId id="299" r:id="rId12"/>
    <p:sldId id="275" r:id="rId13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86" d="100"/>
          <a:sy n="86" d="100"/>
        </p:scale>
        <p:origin x="562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vega52.ru/children-and-parents/olimpiadnoe-dvizhenie/vsosh/vsosh-2023-2024" TargetMode="External"/><Relationship Id="rId3" Type="http://schemas.openxmlformats.org/officeDocument/2006/relationships/hyperlink" Target="https://sochisirius.ru/edu/pedagogam" TargetMode="External"/><Relationship Id="rId7" Type="http://schemas.openxmlformats.org/officeDocument/2006/relationships/hyperlink" Target="https://siriusolymp.ru/archive" TargetMode="External"/><Relationship Id="rId2" Type="http://schemas.openxmlformats.org/officeDocument/2006/relationships/hyperlink" Target="https://www.vega52.ru/for-teachers/programmy-feniksa" TargetMode="External"/><Relationship Id="rId1" Type="http://schemas.openxmlformats.org/officeDocument/2006/relationships/hyperlink" Target="https://edu.sirius.online/#/" TargetMode="External"/><Relationship Id="rId6" Type="http://schemas.openxmlformats.org/officeDocument/2006/relationships/hyperlink" Target="https://siriusolymp.ru/mathematics" TargetMode="External"/><Relationship Id="rId11" Type="http://schemas.openxmlformats.org/officeDocument/2006/relationships/hyperlink" Target="https://olimpiada.ru/" TargetMode="External"/><Relationship Id="rId5" Type="http://schemas.openxmlformats.org/officeDocument/2006/relationships/hyperlink" Target="https://edu.sirius.online/#/contests_page/vos" TargetMode="External"/><Relationship Id="rId10" Type="http://schemas.openxmlformats.org/officeDocument/2006/relationships/hyperlink" Target="https://www.vega52.ru/children-and-parents/olimpiadnoe-dvizhenie/vsosh/vsosh-2021-2022" TargetMode="External"/><Relationship Id="rId4" Type="http://schemas.openxmlformats.org/officeDocument/2006/relationships/hyperlink" Target="https://os.mipt.ru/#/" TargetMode="External"/><Relationship Id="rId9" Type="http://schemas.openxmlformats.org/officeDocument/2006/relationships/hyperlink" Target="https://www.vega52.ru/children-and-parents/olimpiadnoe-dvizhenie/vsosh/vsosh-2022-2023" TargetMode="External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hyperlink" Target="https://edu.sirius.online/#/contests_page/vos" TargetMode="External"/><Relationship Id="rId3" Type="http://schemas.openxmlformats.org/officeDocument/2006/relationships/hyperlink" Target="https://sochisirius.ru/edu/pedagogam" TargetMode="External"/><Relationship Id="rId7" Type="http://schemas.openxmlformats.org/officeDocument/2006/relationships/hyperlink" Target="https://www.vega52.ru/children-and-parents/olimpiadnoe-dvizhenie/vsosh/vsosh-2021-2022" TargetMode="External"/><Relationship Id="rId2" Type="http://schemas.openxmlformats.org/officeDocument/2006/relationships/hyperlink" Target="https://www.vega52.ru/for-teachers/programmy-feniksa" TargetMode="External"/><Relationship Id="rId1" Type="http://schemas.openxmlformats.org/officeDocument/2006/relationships/hyperlink" Target="https://edu.sirius.online/#/" TargetMode="External"/><Relationship Id="rId6" Type="http://schemas.openxmlformats.org/officeDocument/2006/relationships/hyperlink" Target="https://www.vega52.ru/children-and-parents/olimpiadnoe-dvizhenie/vsosh/vsosh-2022-2023" TargetMode="External"/><Relationship Id="rId11" Type="http://schemas.openxmlformats.org/officeDocument/2006/relationships/hyperlink" Target="https://olimpiada.ru/" TargetMode="External"/><Relationship Id="rId5" Type="http://schemas.openxmlformats.org/officeDocument/2006/relationships/hyperlink" Target="https://www.vega52.ru/children-and-parents/olimpiadnoe-dvizhenie/vsosh/vsosh-2023-2024" TargetMode="External"/><Relationship Id="rId10" Type="http://schemas.openxmlformats.org/officeDocument/2006/relationships/hyperlink" Target="https://siriusolymp.ru/archive" TargetMode="External"/><Relationship Id="rId4" Type="http://schemas.openxmlformats.org/officeDocument/2006/relationships/hyperlink" Target="https://os.mipt.ru/#/" TargetMode="External"/><Relationship Id="rId9" Type="http://schemas.openxmlformats.org/officeDocument/2006/relationships/hyperlink" Target="https://siriusolymp.ru/mathematics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8C7306-E62E-4DD7-ABB3-4FAFD09EBFE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94AFF21-740E-4F07-8477-081D4CA02F21}">
      <dgm:prSet phldrT="[Текст]"/>
      <dgm:spPr/>
      <dgm:t>
        <a:bodyPr/>
        <a:lstStyle/>
        <a:p>
          <a:r>
            <a:rPr lang="ru-RU" dirty="0"/>
            <a:t>Повышение профессиональной компетенции педагогов</a:t>
          </a:r>
        </a:p>
      </dgm:t>
    </dgm:pt>
    <dgm:pt modelId="{3BBBD346-629F-4FEC-8D9F-9A9F45E7BE14}" type="parTrans" cxnId="{007EDF08-764D-4EBD-B3C3-12FA1FDB8CC6}">
      <dgm:prSet/>
      <dgm:spPr/>
      <dgm:t>
        <a:bodyPr/>
        <a:lstStyle/>
        <a:p>
          <a:endParaRPr lang="ru-RU"/>
        </a:p>
      </dgm:t>
    </dgm:pt>
    <dgm:pt modelId="{34EF86B0-8B54-4A40-92ED-6C48D33B33F8}" type="sibTrans" cxnId="{007EDF08-764D-4EBD-B3C3-12FA1FDB8CC6}">
      <dgm:prSet/>
      <dgm:spPr/>
      <dgm:t>
        <a:bodyPr/>
        <a:lstStyle/>
        <a:p>
          <a:endParaRPr lang="ru-RU"/>
        </a:p>
      </dgm:t>
    </dgm:pt>
    <dgm:pt modelId="{06E44693-7216-426F-AED3-D6E3F885840A}">
      <dgm:prSet phldrT="[Текст]"/>
      <dgm:spPr/>
      <dgm:t>
        <a:bodyPr/>
        <a:lstStyle/>
        <a:p>
          <a:r>
            <a:rPr lang="ru-RU" i="0" dirty="0">
              <a:hlinkClick xmlns:r="http://schemas.openxmlformats.org/officeDocument/2006/relationships" r:id="rId1"/>
            </a:rPr>
            <a:t>Сириус.Курсы</a:t>
          </a:r>
          <a:endParaRPr lang="ru-RU" i="0" dirty="0"/>
        </a:p>
      </dgm:t>
    </dgm:pt>
    <dgm:pt modelId="{FC1ED01A-00E7-4C45-A490-9E692EBEE5EB}" type="parTrans" cxnId="{6AAA4C35-B20C-44AC-B3EC-72E9DF3E5DDF}">
      <dgm:prSet/>
      <dgm:spPr/>
      <dgm:t>
        <a:bodyPr/>
        <a:lstStyle/>
        <a:p>
          <a:endParaRPr lang="ru-RU"/>
        </a:p>
      </dgm:t>
    </dgm:pt>
    <dgm:pt modelId="{9542F0CE-3275-4231-9756-8B95515C6411}" type="sibTrans" cxnId="{6AAA4C35-B20C-44AC-B3EC-72E9DF3E5DDF}">
      <dgm:prSet/>
      <dgm:spPr/>
      <dgm:t>
        <a:bodyPr/>
        <a:lstStyle/>
        <a:p>
          <a:endParaRPr lang="ru-RU"/>
        </a:p>
      </dgm:t>
    </dgm:pt>
    <dgm:pt modelId="{7244F2CC-FFB5-46C4-ABC2-6EC96EAAF08B}">
      <dgm:prSet phldrT="[Текст]"/>
      <dgm:spPr/>
      <dgm:t>
        <a:bodyPr/>
        <a:lstStyle/>
        <a:p>
          <a:r>
            <a:rPr lang="ru-RU" dirty="0"/>
            <a:t>Желание и потенциал учеников</a:t>
          </a:r>
        </a:p>
      </dgm:t>
    </dgm:pt>
    <dgm:pt modelId="{984AE4F9-D610-45F2-AA25-A61A79DF9CE6}" type="parTrans" cxnId="{E82C0CA6-FF3B-4615-8424-66BE4EDE0906}">
      <dgm:prSet/>
      <dgm:spPr/>
      <dgm:t>
        <a:bodyPr/>
        <a:lstStyle/>
        <a:p>
          <a:endParaRPr lang="ru-RU"/>
        </a:p>
      </dgm:t>
    </dgm:pt>
    <dgm:pt modelId="{D70CA4B7-3A56-4C51-9191-7BD8E9CC0727}" type="sibTrans" cxnId="{E82C0CA6-FF3B-4615-8424-66BE4EDE0906}">
      <dgm:prSet/>
      <dgm:spPr/>
      <dgm:t>
        <a:bodyPr/>
        <a:lstStyle/>
        <a:p>
          <a:endParaRPr lang="ru-RU"/>
        </a:p>
      </dgm:t>
    </dgm:pt>
    <dgm:pt modelId="{EF461CC3-6913-4A79-9493-BAD6AC3DD459}">
      <dgm:prSet phldrT="[Текст]"/>
      <dgm:spPr/>
      <dgm:t>
        <a:bodyPr/>
        <a:lstStyle/>
        <a:p>
          <a:r>
            <a:rPr lang="ru-RU" i="0" dirty="0">
              <a:hlinkClick xmlns:r="http://schemas.openxmlformats.org/officeDocument/2006/relationships" r:id="rId1"/>
            </a:rPr>
            <a:t>Сириус.Курсы</a:t>
          </a:r>
          <a:endParaRPr lang="ru-RU" dirty="0"/>
        </a:p>
      </dgm:t>
    </dgm:pt>
    <dgm:pt modelId="{85A48642-1F24-493B-95DD-3784B341D2E9}" type="parTrans" cxnId="{4B0DEB23-BAB3-4693-AC26-AE894257688C}">
      <dgm:prSet/>
      <dgm:spPr/>
      <dgm:t>
        <a:bodyPr/>
        <a:lstStyle/>
        <a:p>
          <a:endParaRPr lang="ru-RU"/>
        </a:p>
      </dgm:t>
    </dgm:pt>
    <dgm:pt modelId="{2739DFFD-A8DE-4215-9BDA-ABBEB09BADBB}" type="sibTrans" cxnId="{4B0DEB23-BAB3-4693-AC26-AE894257688C}">
      <dgm:prSet/>
      <dgm:spPr/>
      <dgm:t>
        <a:bodyPr/>
        <a:lstStyle/>
        <a:p>
          <a:endParaRPr lang="ru-RU"/>
        </a:p>
      </dgm:t>
    </dgm:pt>
    <dgm:pt modelId="{6D8647DE-4A32-4753-9D17-4DBDCCA4110F}">
      <dgm:prSet phldrT="[Текст]"/>
      <dgm:spPr/>
      <dgm:t>
        <a:bodyPr/>
        <a:lstStyle/>
        <a:p>
          <a:r>
            <a:rPr lang="ru-RU" dirty="0">
              <a:hlinkClick xmlns:r="http://schemas.openxmlformats.org/officeDocument/2006/relationships" r:id="rId2"/>
            </a:rPr>
            <a:t>Программы РЦ «Вега» для педагогов</a:t>
          </a:r>
          <a:endParaRPr lang="ru-RU" dirty="0"/>
        </a:p>
      </dgm:t>
    </dgm:pt>
    <dgm:pt modelId="{EED2A964-BF21-4802-B29D-B7F2BDF85D23}" type="parTrans" cxnId="{F586FCF7-81F5-45A8-A2EE-10E6CA687529}">
      <dgm:prSet/>
      <dgm:spPr/>
      <dgm:t>
        <a:bodyPr/>
        <a:lstStyle/>
        <a:p>
          <a:endParaRPr lang="ru-RU"/>
        </a:p>
      </dgm:t>
    </dgm:pt>
    <dgm:pt modelId="{58F7D575-66F9-4A1E-85A7-3A19DD5D8FAD}" type="sibTrans" cxnId="{F586FCF7-81F5-45A8-A2EE-10E6CA687529}">
      <dgm:prSet/>
      <dgm:spPr/>
      <dgm:t>
        <a:bodyPr/>
        <a:lstStyle/>
        <a:p>
          <a:endParaRPr lang="ru-RU"/>
        </a:p>
      </dgm:t>
    </dgm:pt>
    <dgm:pt modelId="{351D7409-F6D3-46A0-B245-5890B02D478F}">
      <dgm:prSet phldrT="[Текст]"/>
      <dgm:spPr/>
      <dgm:t>
        <a:bodyPr/>
        <a:lstStyle/>
        <a:p>
          <a:r>
            <a:rPr lang="ru-RU" dirty="0">
              <a:hlinkClick xmlns:r="http://schemas.openxmlformats.org/officeDocument/2006/relationships" r:id="rId3"/>
            </a:rPr>
            <a:t>Образовательные программы для педагогов Сириус</a:t>
          </a:r>
          <a:endParaRPr lang="ru-RU" dirty="0"/>
        </a:p>
      </dgm:t>
    </dgm:pt>
    <dgm:pt modelId="{A3281AF1-5FEE-46E7-8812-9157817F2454}" type="parTrans" cxnId="{0C6A29D0-6417-42F3-A99A-536979758D80}">
      <dgm:prSet/>
      <dgm:spPr/>
      <dgm:t>
        <a:bodyPr/>
        <a:lstStyle/>
        <a:p>
          <a:endParaRPr lang="ru-RU"/>
        </a:p>
      </dgm:t>
    </dgm:pt>
    <dgm:pt modelId="{96045E11-E294-4203-B0A1-647ABA37EE18}" type="sibTrans" cxnId="{0C6A29D0-6417-42F3-A99A-536979758D80}">
      <dgm:prSet/>
      <dgm:spPr/>
      <dgm:t>
        <a:bodyPr/>
        <a:lstStyle/>
        <a:p>
          <a:endParaRPr lang="ru-RU"/>
        </a:p>
      </dgm:t>
    </dgm:pt>
    <dgm:pt modelId="{41C8C473-3C7B-49D5-BDDB-BDC1BE6CE0E4}">
      <dgm:prSet phldrT="[Текст]"/>
      <dgm:spPr/>
      <dgm:t>
        <a:bodyPr/>
        <a:lstStyle/>
        <a:p>
          <a:r>
            <a:rPr lang="ru-RU" dirty="0">
              <a:hlinkClick xmlns:r="http://schemas.openxmlformats.org/officeDocument/2006/relationships" r:id="rId4"/>
            </a:rPr>
            <a:t>ФИЗТЕХРегионам</a:t>
          </a:r>
          <a:endParaRPr lang="ru-RU" dirty="0"/>
        </a:p>
      </dgm:t>
    </dgm:pt>
    <dgm:pt modelId="{A1CD4BEF-21D5-4EB9-BCAA-90209E1595AD}" type="parTrans" cxnId="{635C03CD-962D-4489-B2A6-9874700EEC5B}">
      <dgm:prSet/>
      <dgm:spPr/>
      <dgm:t>
        <a:bodyPr/>
        <a:lstStyle/>
        <a:p>
          <a:endParaRPr lang="ru-RU"/>
        </a:p>
      </dgm:t>
    </dgm:pt>
    <dgm:pt modelId="{64A9D8E9-1124-4171-B9B5-8C225C560DB7}" type="sibTrans" cxnId="{635C03CD-962D-4489-B2A6-9874700EEC5B}">
      <dgm:prSet/>
      <dgm:spPr/>
      <dgm:t>
        <a:bodyPr/>
        <a:lstStyle/>
        <a:p>
          <a:endParaRPr lang="ru-RU"/>
        </a:p>
      </dgm:t>
    </dgm:pt>
    <dgm:pt modelId="{728A087B-2509-4BC3-91CA-DDAA079A60E7}">
      <dgm:prSet phldrT="[Текст]"/>
      <dgm:spPr/>
      <dgm:t>
        <a:bodyPr/>
        <a:lstStyle/>
        <a:p>
          <a:r>
            <a:rPr lang="ru-RU" dirty="0" err="1"/>
            <a:t>Сириус.Олимпиада</a:t>
          </a:r>
          <a:r>
            <a:rPr lang="ru-RU" dirty="0"/>
            <a:t> (</a:t>
          </a:r>
          <a:r>
            <a:rPr lang="ru-RU" dirty="0">
              <a:hlinkClick xmlns:r="http://schemas.openxmlformats.org/officeDocument/2006/relationships" r:id="rId5"/>
            </a:rPr>
            <a:t>тренажер</a:t>
          </a:r>
          <a:r>
            <a:rPr lang="ru-RU" dirty="0"/>
            <a:t>; </a:t>
          </a:r>
          <a:r>
            <a:rPr lang="ru-RU" dirty="0">
              <a:hlinkClick xmlns:r="http://schemas.openxmlformats.org/officeDocument/2006/relationships" r:id="rId6"/>
            </a:rPr>
            <a:t>разборы заданий</a:t>
          </a:r>
          <a:r>
            <a:rPr lang="ru-RU" dirty="0"/>
            <a:t>; </a:t>
          </a:r>
          <a:r>
            <a:rPr lang="ru-RU" dirty="0">
              <a:hlinkClick xmlns:r="http://schemas.openxmlformats.org/officeDocument/2006/relationships" r:id="rId7"/>
            </a:rPr>
            <a:t>архив</a:t>
          </a:r>
          <a:r>
            <a:rPr lang="ru-RU" dirty="0"/>
            <a:t>)</a:t>
          </a:r>
        </a:p>
      </dgm:t>
    </dgm:pt>
    <dgm:pt modelId="{31258B10-ADE5-477B-9990-EEB2867C4311}" type="parTrans" cxnId="{5A1F6DAE-7D80-44EC-8DDB-ADF6AF16628A}">
      <dgm:prSet/>
      <dgm:spPr/>
      <dgm:t>
        <a:bodyPr/>
        <a:lstStyle/>
        <a:p>
          <a:endParaRPr lang="ru-RU"/>
        </a:p>
      </dgm:t>
    </dgm:pt>
    <dgm:pt modelId="{6250752C-1FE0-4D28-9087-52A1F387596B}" type="sibTrans" cxnId="{5A1F6DAE-7D80-44EC-8DDB-ADF6AF16628A}">
      <dgm:prSet/>
      <dgm:spPr/>
      <dgm:t>
        <a:bodyPr/>
        <a:lstStyle/>
        <a:p>
          <a:endParaRPr lang="ru-RU"/>
        </a:p>
      </dgm:t>
    </dgm:pt>
    <dgm:pt modelId="{BFD276BC-8BD9-4E49-A6BD-0460F1AEB4A6}">
      <dgm:prSet phldrT="[Текст]"/>
      <dgm:spPr/>
      <dgm:t>
        <a:bodyPr/>
        <a:lstStyle/>
        <a:p>
          <a:r>
            <a:rPr lang="ru-RU" dirty="0"/>
            <a:t>РЦ «Вега»: архивы </a:t>
          </a:r>
          <a:r>
            <a:rPr lang="ru-RU" dirty="0">
              <a:hlinkClick xmlns:r="http://schemas.openxmlformats.org/officeDocument/2006/relationships" r:id="rId8"/>
            </a:rPr>
            <a:t>2023-2024</a:t>
          </a:r>
          <a:r>
            <a:rPr lang="ru-RU" dirty="0"/>
            <a:t>, </a:t>
          </a:r>
          <a:r>
            <a:rPr lang="ru-RU" dirty="0">
              <a:hlinkClick xmlns:r="http://schemas.openxmlformats.org/officeDocument/2006/relationships" r:id="rId9"/>
            </a:rPr>
            <a:t>2022-2023</a:t>
          </a:r>
          <a:r>
            <a:rPr lang="ru-RU" dirty="0"/>
            <a:t>, </a:t>
          </a:r>
          <a:r>
            <a:rPr lang="ru-RU" dirty="0">
              <a:hlinkClick xmlns:r="http://schemas.openxmlformats.org/officeDocument/2006/relationships" r:id="rId10"/>
            </a:rPr>
            <a:t>2021-2022</a:t>
          </a:r>
          <a:r>
            <a:rPr lang="ru-RU" dirty="0"/>
            <a:t>)</a:t>
          </a:r>
        </a:p>
      </dgm:t>
    </dgm:pt>
    <dgm:pt modelId="{96549ABA-951B-4F25-B8E1-C650B325229B}" type="parTrans" cxnId="{3B7773E9-3EFC-4F08-A827-0B626C7793E3}">
      <dgm:prSet/>
      <dgm:spPr/>
      <dgm:t>
        <a:bodyPr/>
        <a:lstStyle/>
        <a:p>
          <a:endParaRPr lang="ru-RU"/>
        </a:p>
      </dgm:t>
    </dgm:pt>
    <dgm:pt modelId="{B9D66D67-EA5D-4CC5-98EA-8C2D1DDBBB24}" type="sibTrans" cxnId="{3B7773E9-3EFC-4F08-A827-0B626C7793E3}">
      <dgm:prSet/>
      <dgm:spPr/>
      <dgm:t>
        <a:bodyPr/>
        <a:lstStyle/>
        <a:p>
          <a:endParaRPr lang="ru-RU"/>
        </a:p>
      </dgm:t>
    </dgm:pt>
    <dgm:pt modelId="{F47242C7-ABD2-4D4D-BE68-439B9AEFE111}">
      <dgm:prSet phldrT="[Текст]"/>
      <dgm:spPr/>
      <dgm:t>
        <a:bodyPr/>
        <a:lstStyle/>
        <a:p>
          <a:r>
            <a:rPr lang="en-US" dirty="0">
              <a:hlinkClick xmlns:r="http://schemas.openxmlformats.org/officeDocument/2006/relationships" r:id="rId11"/>
            </a:rPr>
            <a:t>OLIMPIADA.RU</a:t>
          </a:r>
          <a:endParaRPr lang="ru-RU" dirty="0"/>
        </a:p>
      </dgm:t>
    </dgm:pt>
    <dgm:pt modelId="{6CD13F1A-F6A9-4E3A-BED6-F09759DF2ADB}" type="parTrans" cxnId="{C241D71F-69BD-4E1A-82C3-AF1E43F7C0F4}">
      <dgm:prSet/>
      <dgm:spPr/>
    </dgm:pt>
    <dgm:pt modelId="{AE4A4764-3FF7-42DF-AA4B-76234FA22B4D}" type="sibTrans" cxnId="{C241D71F-69BD-4E1A-82C3-AF1E43F7C0F4}">
      <dgm:prSet/>
      <dgm:spPr/>
    </dgm:pt>
    <dgm:pt modelId="{FB3215BF-BDE3-4B43-B776-F715687C5A22}" type="pres">
      <dgm:prSet presAssocID="{948C7306-E62E-4DD7-ABB3-4FAFD09EBFEE}" presName="linear" presStyleCnt="0">
        <dgm:presLayoutVars>
          <dgm:animLvl val="lvl"/>
          <dgm:resizeHandles val="exact"/>
        </dgm:presLayoutVars>
      </dgm:prSet>
      <dgm:spPr/>
    </dgm:pt>
    <dgm:pt modelId="{26A9B767-45F5-4756-A02C-01EABD74B9CC}" type="pres">
      <dgm:prSet presAssocID="{C94AFF21-740E-4F07-8477-081D4CA02F2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546E793-BA0E-44C3-BD76-1E5FD8C24898}" type="pres">
      <dgm:prSet presAssocID="{C94AFF21-740E-4F07-8477-081D4CA02F21}" presName="childText" presStyleLbl="revTx" presStyleIdx="0" presStyleCnt="2">
        <dgm:presLayoutVars>
          <dgm:bulletEnabled val="1"/>
        </dgm:presLayoutVars>
      </dgm:prSet>
      <dgm:spPr/>
    </dgm:pt>
    <dgm:pt modelId="{34A626F9-1E53-4862-8862-123855CF2D59}" type="pres">
      <dgm:prSet presAssocID="{7244F2CC-FFB5-46C4-ABC2-6EC96EAAF08B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6F7706D-CFA9-490B-88B8-9B6B085730C7}" type="pres">
      <dgm:prSet presAssocID="{7244F2CC-FFB5-46C4-ABC2-6EC96EAAF08B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007EDF08-764D-4EBD-B3C3-12FA1FDB8CC6}" srcId="{948C7306-E62E-4DD7-ABB3-4FAFD09EBFEE}" destId="{C94AFF21-740E-4F07-8477-081D4CA02F21}" srcOrd="0" destOrd="0" parTransId="{3BBBD346-629F-4FEC-8D9F-9A9F45E7BE14}" sibTransId="{34EF86B0-8B54-4A40-92ED-6C48D33B33F8}"/>
    <dgm:cxn modelId="{B4F4FB0A-0275-46D2-B04A-C55724D1E766}" type="presOf" srcId="{7244F2CC-FFB5-46C4-ABC2-6EC96EAAF08B}" destId="{34A626F9-1E53-4862-8862-123855CF2D59}" srcOrd="0" destOrd="0" presId="urn:microsoft.com/office/officeart/2005/8/layout/vList2"/>
    <dgm:cxn modelId="{C241D71F-69BD-4E1A-82C3-AF1E43F7C0F4}" srcId="{7244F2CC-FFB5-46C4-ABC2-6EC96EAAF08B}" destId="{F47242C7-ABD2-4D4D-BE68-439B9AEFE111}" srcOrd="4" destOrd="0" parTransId="{6CD13F1A-F6A9-4E3A-BED6-F09759DF2ADB}" sibTransId="{AE4A4764-3FF7-42DF-AA4B-76234FA22B4D}"/>
    <dgm:cxn modelId="{4B0DEB23-BAB3-4693-AC26-AE894257688C}" srcId="{7244F2CC-FFB5-46C4-ABC2-6EC96EAAF08B}" destId="{EF461CC3-6913-4A79-9493-BAD6AC3DD459}" srcOrd="0" destOrd="0" parTransId="{85A48642-1F24-493B-95DD-3784B341D2E9}" sibTransId="{2739DFFD-A8DE-4215-9BDA-ABBEB09BADBB}"/>
    <dgm:cxn modelId="{A64A1A35-F2A0-4458-9FB1-077BC979C9AA}" type="presOf" srcId="{EF461CC3-6913-4A79-9493-BAD6AC3DD459}" destId="{26F7706D-CFA9-490B-88B8-9B6B085730C7}" srcOrd="0" destOrd="0" presId="urn:microsoft.com/office/officeart/2005/8/layout/vList2"/>
    <dgm:cxn modelId="{6AAA4C35-B20C-44AC-B3EC-72E9DF3E5DDF}" srcId="{C94AFF21-740E-4F07-8477-081D4CA02F21}" destId="{06E44693-7216-426F-AED3-D6E3F885840A}" srcOrd="0" destOrd="0" parTransId="{FC1ED01A-00E7-4C45-A490-9E692EBEE5EB}" sibTransId="{9542F0CE-3275-4231-9756-8B95515C6411}"/>
    <dgm:cxn modelId="{1D3CEB73-79A1-4658-B25E-DAB1CFDB91E8}" type="presOf" srcId="{06E44693-7216-426F-AED3-D6E3F885840A}" destId="{A546E793-BA0E-44C3-BD76-1E5FD8C24898}" srcOrd="0" destOrd="0" presId="urn:microsoft.com/office/officeart/2005/8/layout/vList2"/>
    <dgm:cxn modelId="{B5CAA379-0894-466C-9E99-04ABC29F5721}" type="presOf" srcId="{F47242C7-ABD2-4D4D-BE68-439B9AEFE111}" destId="{26F7706D-CFA9-490B-88B8-9B6B085730C7}" srcOrd="0" destOrd="4" presId="urn:microsoft.com/office/officeart/2005/8/layout/vList2"/>
    <dgm:cxn modelId="{4A8F0396-D77C-4BEF-B4BD-54DF6648EC2E}" type="presOf" srcId="{BFD276BC-8BD9-4E49-A6BD-0460F1AEB4A6}" destId="{26F7706D-CFA9-490B-88B8-9B6B085730C7}" srcOrd="0" destOrd="2" presId="urn:microsoft.com/office/officeart/2005/8/layout/vList2"/>
    <dgm:cxn modelId="{E82C0CA6-FF3B-4615-8424-66BE4EDE0906}" srcId="{948C7306-E62E-4DD7-ABB3-4FAFD09EBFEE}" destId="{7244F2CC-FFB5-46C4-ABC2-6EC96EAAF08B}" srcOrd="1" destOrd="0" parTransId="{984AE4F9-D610-45F2-AA25-A61A79DF9CE6}" sibTransId="{D70CA4B7-3A56-4C51-9191-7BD8E9CC0727}"/>
    <dgm:cxn modelId="{3D505EAA-D3A7-42A8-AC42-218C5F693536}" type="presOf" srcId="{351D7409-F6D3-46A0-B245-5890B02D478F}" destId="{A546E793-BA0E-44C3-BD76-1E5FD8C24898}" srcOrd="0" destOrd="2" presId="urn:microsoft.com/office/officeart/2005/8/layout/vList2"/>
    <dgm:cxn modelId="{5A1F6DAE-7D80-44EC-8DDB-ADF6AF16628A}" srcId="{7244F2CC-FFB5-46C4-ABC2-6EC96EAAF08B}" destId="{728A087B-2509-4BC3-91CA-DDAA079A60E7}" srcOrd="3" destOrd="0" parTransId="{31258B10-ADE5-477B-9990-EEB2867C4311}" sibTransId="{6250752C-1FE0-4D28-9087-52A1F387596B}"/>
    <dgm:cxn modelId="{F11EF2BE-787A-4075-ABD7-66A9060CB901}" type="presOf" srcId="{C94AFF21-740E-4F07-8477-081D4CA02F21}" destId="{26A9B767-45F5-4756-A02C-01EABD74B9CC}" srcOrd="0" destOrd="0" presId="urn:microsoft.com/office/officeart/2005/8/layout/vList2"/>
    <dgm:cxn modelId="{D09931CC-6C47-4AE5-88B0-853721B9D9D2}" type="presOf" srcId="{6D8647DE-4A32-4753-9D17-4DBDCCA4110F}" destId="{A546E793-BA0E-44C3-BD76-1E5FD8C24898}" srcOrd="0" destOrd="1" presId="urn:microsoft.com/office/officeart/2005/8/layout/vList2"/>
    <dgm:cxn modelId="{635C03CD-962D-4489-B2A6-9874700EEC5B}" srcId="{7244F2CC-FFB5-46C4-ABC2-6EC96EAAF08B}" destId="{41C8C473-3C7B-49D5-BDDB-BDC1BE6CE0E4}" srcOrd="1" destOrd="0" parTransId="{A1CD4BEF-21D5-4EB9-BCAA-90209E1595AD}" sibTransId="{64A9D8E9-1124-4171-B9B5-8C225C560DB7}"/>
    <dgm:cxn modelId="{0C6A29D0-6417-42F3-A99A-536979758D80}" srcId="{C94AFF21-740E-4F07-8477-081D4CA02F21}" destId="{351D7409-F6D3-46A0-B245-5890B02D478F}" srcOrd="2" destOrd="0" parTransId="{A3281AF1-5FEE-46E7-8812-9157817F2454}" sibTransId="{96045E11-E294-4203-B0A1-647ABA37EE18}"/>
    <dgm:cxn modelId="{9C7B91D6-1C2A-43C9-B600-9566EE973B92}" type="presOf" srcId="{948C7306-E62E-4DD7-ABB3-4FAFD09EBFEE}" destId="{FB3215BF-BDE3-4B43-B776-F715687C5A22}" srcOrd="0" destOrd="0" presId="urn:microsoft.com/office/officeart/2005/8/layout/vList2"/>
    <dgm:cxn modelId="{FE45E9D7-BB19-4EB3-9C56-269DE97EA935}" type="presOf" srcId="{728A087B-2509-4BC3-91CA-DDAA079A60E7}" destId="{26F7706D-CFA9-490B-88B8-9B6B085730C7}" srcOrd="0" destOrd="3" presId="urn:microsoft.com/office/officeart/2005/8/layout/vList2"/>
    <dgm:cxn modelId="{57EE1DE1-9D52-47F2-BE20-9334FBCF467D}" type="presOf" srcId="{41C8C473-3C7B-49D5-BDDB-BDC1BE6CE0E4}" destId="{26F7706D-CFA9-490B-88B8-9B6B085730C7}" srcOrd="0" destOrd="1" presId="urn:microsoft.com/office/officeart/2005/8/layout/vList2"/>
    <dgm:cxn modelId="{3B7773E9-3EFC-4F08-A827-0B626C7793E3}" srcId="{7244F2CC-FFB5-46C4-ABC2-6EC96EAAF08B}" destId="{BFD276BC-8BD9-4E49-A6BD-0460F1AEB4A6}" srcOrd="2" destOrd="0" parTransId="{96549ABA-951B-4F25-B8E1-C650B325229B}" sibTransId="{B9D66D67-EA5D-4CC5-98EA-8C2D1DDBBB24}"/>
    <dgm:cxn modelId="{F586FCF7-81F5-45A8-A2EE-10E6CA687529}" srcId="{C94AFF21-740E-4F07-8477-081D4CA02F21}" destId="{6D8647DE-4A32-4753-9D17-4DBDCCA4110F}" srcOrd="1" destOrd="0" parTransId="{EED2A964-BF21-4802-B29D-B7F2BDF85D23}" sibTransId="{58F7D575-66F9-4A1E-85A7-3A19DD5D8FAD}"/>
    <dgm:cxn modelId="{157F4E5F-1F47-4280-8B91-3FC1358EE938}" type="presParOf" srcId="{FB3215BF-BDE3-4B43-B776-F715687C5A22}" destId="{26A9B767-45F5-4756-A02C-01EABD74B9CC}" srcOrd="0" destOrd="0" presId="urn:microsoft.com/office/officeart/2005/8/layout/vList2"/>
    <dgm:cxn modelId="{53CAF5F7-E8AB-49CA-B533-F583B7D41859}" type="presParOf" srcId="{FB3215BF-BDE3-4B43-B776-F715687C5A22}" destId="{A546E793-BA0E-44C3-BD76-1E5FD8C24898}" srcOrd="1" destOrd="0" presId="urn:microsoft.com/office/officeart/2005/8/layout/vList2"/>
    <dgm:cxn modelId="{923BBB5E-46C5-4A21-A7A1-D2FDA8732AB6}" type="presParOf" srcId="{FB3215BF-BDE3-4B43-B776-F715687C5A22}" destId="{34A626F9-1E53-4862-8862-123855CF2D59}" srcOrd="2" destOrd="0" presId="urn:microsoft.com/office/officeart/2005/8/layout/vList2"/>
    <dgm:cxn modelId="{3A96ADAE-7422-40D8-955B-883FED0107E0}" type="presParOf" srcId="{FB3215BF-BDE3-4B43-B776-F715687C5A22}" destId="{26F7706D-CFA9-490B-88B8-9B6B085730C7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A9B767-45F5-4756-A02C-01EABD74B9CC}">
      <dsp:nvSpPr>
        <dsp:cNvPr id="0" name=""/>
        <dsp:cNvSpPr/>
      </dsp:nvSpPr>
      <dsp:spPr>
        <a:xfrm>
          <a:off x="0" y="95872"/>
          <a:ext cx="10945216" cy="13513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kern="1200" dirty="0"/>
            <a:t>Повышение профессиональной компетенции педагогов</a:t>
          </a:r>
        </a:p>
      </dsp:txBody>
      <dsp:txXfrm>
        <a:off x="65967" y="161839"/>
        <a:ext cx="10813282" cy="1219415"/>
      </dsp:txXfrm>
    </dsp:sp>
    <dsp:sp modelId="{A546E793-BA0E-44C3-BD76-1E5FD8C24898}">
      <dsp:nvSpPr>
        <dsp:cNvPr id="0" name=""/>
        <dsp:cNvSpPr/>
      </dsp:nvSpPr>
      <dsp:spPr>
        <a:xfrm>
          <a:off x="0" y="1447222"/>
          <a:ext cx="10945216" cy="1340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7511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700" i="0" kern="1200" dirty="0">
              <a:hlinkClick xmlns:r="http://schemas.openxmlformats.org/officeDocument/2006/relationships" r:id="rId1"/>
            </a:rPr>
            <a:t>Сириус.Курсы</a:t>
          </a:r>
          <a:endParaRPr lang="ru-RU" sz="2700" i="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700" kern="1200" dirty="0">
              <a:hlinkClick xmlns:r="http://schemas.openxmlformats.org/officeDocument/2006/relationships" r:id="rId2"/>
            </a:rPr>
            <a:t>Программы РЦ «Вега» для педагогов</a:t>
          </a:r>
          <a:endParaRPr lang="ru-RU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700" kern="1200" dirty="0">
              <a:hlinkClick xmlns:r="http://schemas.openxmlformats.org/officeDocument/2006/relationships" r:id="rId3"/>
            </a:rPr>
            <a:t>Образовательные программы для педагогов Сириус</a:t>
          </a:r>
          <a:endParaRPr lang="ru-RU" sz="2700" kern="1200" dirty="0"/>
        </a:p>
      </dsp:txBody>
      <dsp:txXfrm>
        <a:off x="0" y="1447222"/>
        <a:ext cx="10945216" cy="1340325"/>
      </dsp:txXfrm>
    </dsp:sp>
    <dsp:sp modelId="{34A626F9-1E53-4862-8862-123855CF2D59}">
      <dsp:nvSpPr>
        <dsp:cNvPr id="0" name=""/>
        <dsp:cNvSpPr/>
      </dsp:nvSpPr>
      <dsp:spPr>
        <a:xfrm>
          <a:off x="0" y="2787547"/>
          <a:ext cx="10945216" cy="13513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kern="1200" dirty="0"/>
            <a:t>Желание и потенциал учеников</a:t>
          </a:r>
        </a:p>
      </dsp:txBody>
      <dsp:txXfrm>
        <a:off x="65967" y="2853514"/>
        <a:ext cx="10813282" cy="1219415"/>
      </dsp:txXfrm>
    </dsp:sp>
    <dsp:sp modelId="{26F7706D-CFA9-490B-88B8-9B6B085730C7}">
      <dsp:nvSpPr>
        <dsp:cNvPr id="0" name=""/>
        <dsp:cNvSpPr/>
      </dsp:nvSpPr>
      <dsp:spPr>
        <a:xfrm>
          <a:off x="0" y="4138897"/>
          <a:ext cx="10945216" cy="2245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7511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700" i="0" kern="1200" dirty="0">
              <a:hlinkClick xmlns:r="http://schemas.openxmlformats.org/officeDocument/2006/relationships" r:id="rId1"/>
            </a:rPr>
            <a:t>Сириус.Курсы</a:t>
          </a:r>
          <a:endParaRPr lang="ru-RU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700" kern="1200" dirty="0">
              <a:hlinkClick xmlns:r="http://schemas.openxmlformats.org/officeDocument/2006/relationships" r:id="rId4"/>
            </a:rPr>
            <a:t>ФИЗТЕХРегионам</a:t>
          </a:r>
          <a:endParaRPr lang="ru-RU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700" kern="1200" dirty="0"/>
            <a:t>РЦ «Вега»: архивы </a:t>
          </a:r>
          <a:r>
            <a:rPr lang="ru-RU" sz="2700" kern="1200" dirty="0">
              <a:hlinkClick xmlns:r="http://schemas.openxmlformats.org/officeDocument/2006/relationships" r:id="rId5"/>
            </a:rPr>
            <a:t>2023-2024</a:t>
          </a:r>
          <a:r>
            <a:rPr lang="ru-RU" sz="2700" kern="1200" dirty="0"/>
            <a:t>, </a:t>
          </a:r>
          <a:r>
            <a:rPr lang="ru-RU" sz="2700" kern="1200" dirty="0">
              <a:hlinkClick xmlns:r="http://schemas.openxmlformats.org/officeDocument/2006/relationships" r:id="rId6"/>
            </a:rPr>
            <a:t>2022-2023</a:t>
          </a:r>
          <a:r>
            <a:rPr lang="ru-RU" sz="2700" kern="1200" dirty="0"/>
            <a:t>, </a:t>
          </a:r>
          <a:r>
            <a:rPr lang="ru-RU" sz="2700" kern="1200" dirty="0">
              <a:hlinkClick xmlns:r="http://schemas.openxmlformats.org/officeDocument/2006/relationships" r:id="rId7"/>
            </a:rPr>
            <a:t>2021-2022</a:t>
          </a:r>
          <a:r>
            <a:rPr lang="ru-RU" sz="2700" kern="1200" dirty="0"/>
            <a:t>)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700" kern="1200" dirty="0" err="1"/>
            <a:t>Сириус.Олимпиада</a:t>
          </a:r>
          <a:r>
            <a:rPr lang="ru-RU" sz="2700" kern="1200" dirty="0"/>
            <a:t> (</a:t>
          </a:r>
          <a:r>
            <a:rPr lang="ru-RU" sz="2700" kern="1200" dirty="0">
              <a:hlinkClick xmlns:r="http://schemas.openxmlformats.org/officeDocument/2006/relationships" r:id="rId8"/>
            </a:rPr>
            <a:t>тренажер</a:t>
          </a:r>
          <a:r>
            <a:rPr lang="ru-RU" sz="2700" kern="1200" dirty="0"/>
            <a:t>; </a:t>
          </a:r>
          <a:r>
            <a:rPr lang="ru-RU" sz="2700" kern="1200" dirty="0">
              <a:hlinkClick xmlns:r="http://schemas.openxmlformats.org/officeDocument/2006/relationships" r:id="rId9"/>
            </a:rPr>
            <a:t>разборы заданий</a:t>
          </a:r>
          <a:r>
            <a:rPr lang="ru-RU" sz="2700" kern="1200" dirty="0"/>
            <a:t>; </a:t>
          </a:r>
          <a:r>
            <a:rPr lang="ru-RU" sz="2700" kern="1200" dirty="0">
              <a:hlinkClick xmlns:r="http://schemas.openxmlformats.org/officeDocument/2006/relationships" r:id="rId10"/>
            </a:rPr>
            <a:t>архив</a:t>
          </a:r>
          <a:r>
            <a:rPr lang="ru-RU" sz="2700" kern="1200" dirty="0"/>
            <a:t>)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kern="1200" dirty="0">
              <a:hlinkClick xmlns:r="http://schemas.openxmlformats.org/officeDocument/2006/relationships" r:id="rId11"/>
            </a:rPr>
            <a:t>OLIMPIADA.RU</a:t>
          </a:r>
          <a:endParaRPr lang="ru-RU" sz="2700" kern="1200" dirty="0"/>
        </a:p>
      </dsp:txBody>
      <dsp:txXfrm>
        <a:off x="0" y="4138897"/>
        <a:ext cx="10945216" cy="22459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итул / Заголовок 2 строки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931924" y="855798"/>
            <a:ext cx="6400528" cy="1241290"/>
          </a:xfrm>
        </p:spPr>
        <p:txBody>
          <a:bodyPr anchor="t">
            <a:normAutofit/>
          </a:bodyPr>
          <a:lstStyle>
            <a:lvl1pPr algn="l">
              <a:defRPr sz="55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ru-RU"/>
              <a:t>Заголовок титула</a:t>
            </a:r>
            <a:br>
              <a:rPr lang="en-US"/>
            </a:br>
            <a:r>
              <a:rPr lang="ru-RU"/>
              <a:t>на 2 строки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итул / Заголовок 3 строки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940550" y="855798"/>
            <a:ext cx="6555805" cy="1952716"/>
          </a:xfrm>
        </p:spPr>
        <p:txBody>
          <a:bodyPr anchor="t">
            <a:normAutofit/>
          </a:bodyPr>
          <a:lstStyle>
            <a:lvl1pPr algn="l">
              <a:defRPr sz="55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ru-RU"/>
              <a:t>Заголовок </a:t>
            </a:r>
            <a:br>
              <a:rPr lang="ru-RU"/>
            </a:br>
            <a:r>
              <a:rPr lang="ru-RU"/>
              <a:t>титула</a:t>
            </a:r>
            <a:br>
              <a:rPr lang="en-US"/>
            </a:br>
            <a:r>
              <a:rPr lang="ru-RU"/>
              <a:t>на 3 строки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Мало текста / Заголовок 1 строка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799083" y="981075"/>
            <a:ext cx="5801742" cy="623438"/>
          </a:xfrm>
        </p:spPr>
        <p:txBody>
          <a:bodyPr/>
          <a:lstStyle>
            <a:lvl1pPr>
              <a:defRPr b="1">
                <a:latin typeface="Arial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1 строка</a:t>
            </a:r>
            <a:endParaRPr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824963" y="1706657"/>
            <a:ext cx="5775862" cy="3235232"/>
          </a:xfrm>
        </p:spPr>
        <p:txBody>
          <a:bodyPr>
            <a:normAutofit/>
          </a:bodyPr>
          <a:lstStyle>
            <a:lvl1pPr>
              <a:lnSpc>
                <a:spcPts val="1600"/>
              </a:lnSpc>
              <a:spcBef>
                <a:spcPts val="0"/>
              </a:spcBef>
              <a:defRPr sz="1600">
                <a:latin typeface="Arial"/>
                <a:cs typeface="Arial"/>
              </a:defRPr>
            </a:lvl1pPr>
          </a:lstStyle>
          <a:p>
            <a:pPr>
              <a:lnSpc>
                <a:spcPts val="2500"/>
              </a:lnSpc>
              <a:defRPr/>
            </a:pPr>
            <a:r>
              <a: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Raleway"/>
              </a:rPr>
              <a:t>Введите текст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Мало текста / Заголовок 2 строки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799085" y="981075"/>
            <a:ext cx="5801740" cy="1080638"/>
          </a:xfrm>
        </p:spPr>
        <p:txBody>
          <a:bodyPr/>
          <a:lstStyle>
            <a:lvl1pPr>
              <a:lnSpc>
                <a:spcPts val="3500"/>
              </a:lnSpc>
              <a:spcBef>
                <a:spcPts val="0"/>
              </a:spcBef>
              <a:defRPr b="1">
                <a:latin typeface="Arial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2 строки</a:t>
            </a:r>
            <a:endParaRPr/>
          </a:p>
          <a:p>
            <a:pPr lvl="0">
              <a:defRPr/>
            </a:pPr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824963" y="2316438"/>
            <a:ext cx="5775861" cy="3235230"/>
          </a:xfrm>
        </p:spPr>
        <p:txBody>
          <a:bodyPr>
            <a:normAutofit/>
          </a:bodyPr>
          <a:lstStyle>
            <a:lvl1pPr>
              <a:lnSpc>
                <a:spcPts val="1600"/>
              </a:lnSpc>
              <a:spcBef>
                <a:spcPts val="0"/>
              </a:spcBef>
              <a:defRPr sz="1600">
                <a:latin typeface="Arial"/>
                <a:cs typeface="Arial"/>
              </a:defRPr>
            </a:lvl1pPr>
          </a:lstStyle>
          <a:p>
            <a:pPr>
              <a:lnSpc>
                <a:spcPts val="2500"/>
              </a:lnSpc>
              <a:defRPr/>
            </a:pPr>
            <a:r>
              <a: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Raleway"/>
              </a:rPr>
              <a:t>Введите текст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екст и подблоки (2 строки) / Заголовок 1 строка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799083" y="981075"/>
            <a:ext cx="5689600" cy="623438"/>
          </a:xfrm>
        </p:spPr>
        <p:txBody>
          <a:bodyPr/>
          <a:lstStyle>
            <a:lvl1pPr>
              <a:defRPr b="1">
                <a:latin typeface="Arial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1 строка</a:t>
            </a:r>
            <a:endParaRPr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824963" y="1706657"/>
            <a:ext cx="6691782" cy="1722344"/>
          </a:xfrm>
        </p:spPr>
        <p:txBody>
          <a:bodyPr>
            <a:normAutofit/>
          </a:bodyPr>
          <a:lstStyle>
            <a:lvl1pPr>
              <a:lnSpc>
                <a:spcPts val="2000"/>
              </a:lnSpc>
              <a:spcBef>
                <a:spcPts val="0"/>
              </a:spcBef>
              <a:defRPr sz="1600">
                <a:latin typeface="Arial"/>
                <a:cs typeface="Arial"/>
              </a:defRPr>
            </a:lvl1pPr>
          </a:lstStyle>
          <a:p>
            <a:pPr marL="0" marR="0" lvl="0" indent="0" algn="l" defTabSz="914400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ru-RU" sz="1600">
                <a:solidFill>
                  <a:schemeClr val="tx1">
                    <a:lumMod val="95000"/>
                    <a:lumOff val="5000"/>
                  </a:schemeClr>
                </a:solidFill>
                <a:latin typeface="Raleway"/>
              </a:rPr>
              <a:t>Мало текста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824965" y="3636634"/>
            <a:ext cx="2643188" cy="504043"/>
          </a:xfrm>
        </p:spPr>
        <p:txBody>
          <a:bodyPr>
            <a:normAutofit/>
          </a:bodyPr>
          <a:lstStyle>
            <a:lvl1pPr>
              <a:lnSpc>
                <a:spcPts val="1600"/>
              </a:lnSpc>
              <a:spcBef>
                <a:spcPts val="0"/>
              </a:spcBef>
              <a:defRPr sz="1300" b="1">
                <a:latin typeface="Arial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Заголовок 2 строки</a:t>
            </a:r>
            <a:endParaRPr/>
          </a:p>
        </p:txBody>
      </p:sp>
      <p:sp>
        <p:nvSpPr>
          <p:cNvPr id="8" name="Текст 3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816334" y="4068549"/>
            <a:ext cx="3125938" cy="744985"/>
          </a:xfrm>
        </p:spPr>
        <p:txBody>
          <a:bodyPr>
            <a:normAutofit/>
          </a:bodyPr>
          <a:lstStyle>
            <a:lvl1pPr>
              <a:lnSpc>
                <a:spcPts val="1600"/>
              </a:lnSpc>
              <a:spcBef>
                <a:spcPts val="0"/>
              </a:spcBef>
              <a:defRPr sz="1300">
                <a:latin typeface="Arial"/>
                <a:cs typeface="Arial"/>
              </a:defRPr>
            </a:lvl1pPr>
          </a:lstStyle>
          <a:p>
            <a:pPr marL="0" marR="0" lvl="0" indent="0" algn="l" defTabSz="9144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ru-RU"/>
              <a:t>Введите текст</a:t>
            </a:r>
            <a:endParaRPr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4399438" y="3636634"/>
            <a:ext cx="2643188" cy="504043"/>
          </a:xfrm>
        </p:spPr>
        <p:txBody>
          <a:bodyPr>
            <a:normAutofit/>
          </a:bodyPr>
          <a:lstStyle>
            <a:lvl1pPr>
              <a:lnSpc>
                <a:spcPts val="1600"/>
              </a:lnSpc>
              <a:spcBef>
                <a:spcPts val="0"/>
              </a:spcBef>
              <a:defRPr sz="1300" b="1">
                <a:latin typeface="Arial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Заголовок 2 строки</a:t>
            </a:r>
            <a:endParaRPr/>
          </a:p>
        </p:txBody>
      </p:sp>
      <p:sp>
        <p:nvSpPr>
          <p:cNvPr id="11" name="Текст 3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4390807" y="4068549"/>
            <a:ext cx="3125938" cy="744985"/>
          </a:xfrm>
        </p:spPr>
        <p:txBody>
          <a:bodyPr>
            <a:normAutofit/>
          </a:bodyPr>
          <a:lstStyle>
            <a:lvl1pPr>
              <a:lnSpc>
                <a:spcPts val="1600"/>
              </a:lnSpc>
              <a:spcBef>
                <a:spcPts val="0"/>
              </a:spcBef>
              <a:defRPr sz="1300">
                <a:latin typeface="Arial"/>
                <a:cs typeface="Arial"/>
              </a:defRPr>
            </a:lvl1pPr>
          </a:lstStyle>
          <a:p>
            <a:pPr marL="0" marR="0" lvl="0" indent="0" algn="l" defTabSz="9144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ru-RU"/>
              <a:t>Введите текст</a:t>
            </a:r>
            <a:endParaRPr/>
          </a:p>
        </p:txBody>
      </p:sp>
      <p:sp>
        <p:nvSpPr>
          <p:cNvPr id="12" name="Текст 3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824965" y="4926286"/>
            <a:ext cx="2643188" cy="310421"/>
          </a:xfrm>
        </p:spPr>
        <p:txBody>
          <a:bodyPr>
            <a:normAutofit/>
          </a:bodyPr>
          <a:lstStyle>
            <a:lvl1pPr>
              <a:lnSpc>
                <a:spcPts val="1800"/>
              </a:lnSpc>
              <a:spcBef>
                <a:spcPts val="0"/>
              </a:spcBef>
              <a:defRPr sz="1300" b="1">
                <a:latin typeface="Arial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Заголовок 1 строка</a:t>
            </a:r>
            <a:endParaRPr/>
          </a:p>
        </p:txBody>
      </p:sp>
      <p:sp>
        <p:nvSpPr>
          <p:cNvPr id="13" name="Текст 3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816334" y="5185676"/>
            <a:ext cx="3125938" cy="744985"/>
          </a:xfrm>
        </p:spPr>
        <p:txBody>
          <a:bodyPr>
            <a:normAutofit/>
          </a:bodyPr>
          <a:lstStyle>
            <a:lvl1pPr>
              <a:lnSpc>
                <a:spcPts val="1600"/>
              </a:lnSpc>
              <a:spcBef>
                <a:spcPts val="0"/>
              </a:spcBef>
              <a:defRPr sz="1300">
                <a:latin typeface="Arial"/>
                <a:cs typeface="Arial"/>
              </a:defRPr>
            </a:lvl1pPr>
          </a:lstStyle>
          <a:p>
            <a:pPr marL="0" marR="0" lvl="0" indent="0" algn="l" defTabSz="9144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ru-RU"/>
              <a:t>Введите текст</a:t>
            </a:r>
            <a:endParaRPr/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4399438" y="4926286"/>
            <a:ext cx="2643188" cy="310421"/>
          </a:xfrm>
        </p:spPr>
        <p:txBody>
          <a:bodyPr>
            <a:normAutofit/>
          </a:bodyPr>
          <a:lstStyle>
            <a:lvl1pPr>
              <a:lnSpc>
                <a:spcPts val="1800"/>
              </a:lnSpc>
              <a:spcBef>
                <a:spcPts val="0"/>
              </a:spcBef>
              <a:defRPr sz="1300" b="1">
                <a:latin typeface="Arial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Заголовок 1 строка</a:t>
            </a:r>
            <a:endParaRPr/>
          </a:p>
        </p:txBody>
      </p:sp>
      <p:sp>
        <p:nvSpPr>
          <p:cNvPr id="15" name="Текст 3"/>
          <p:cNvSpPr>
            <a:spLocks noGrp="1"/>
          </p:cNvSpPr>
          <p:nvPr>
            <p:ph type="body" sz="quarter" idx="19" hasCustomPrompt="1"/>
          </p:nvPr>
        </p:nvSpPr>
        <p:spPr bwMode="auto">
          <a:xfrm>
            <a:off x="4390807" y="5185676"/>
            <a:ext cx="3125938" cy="744985"/>
          </a:xfrm>
        </p:spPr>
        <p:txBody>
          <a:bodyPr>
            <a:normAutofit/>
          </a:bodyPr>
          <a:lstStyle>
            <a:lvl1pPr>
              <a:lnSpc>
                <a:spcPts val="1600"/>
              </a:lnSpc>
              <a:spcBef>
                <a:spcPts val="0"/>
              </a:spcBef>
              <a:defRPr sz="1300">
                <a:latin typeface="Arial"/>
                <a:cs typeface="Arial"/>
              </a:defRPr>
            </a:lvl1pPr>
          </a:lstStyle>
          <a:p>
            <a:pPr marL="0" marR="0" lvl="0" indent="0" algn="l" defTabSz="9144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ru-RU"/>
              <a:t>Введите текст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Текст и подблоки / Заголовок 1 строка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799083" y="981073"/>
            <a:ext cx="5689600" cy="914227"/>
          </a:xfrm>
        </p:spPr>
        <p:txBody>
          <a:bodyPr/>
          <a:lstStyle>
            <a:lvl1pPr>
              <a:spcBef>
                <a:spcPts val="0"/>
              </a:spcBef>
              <a:defRPr b="1">
                <a:latin typeface="Arial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2 строки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824965" y="3452505"/>
            <a:ext cx="2643188" cy="310421"/>
          </a:xfrm>
        </p:spPr>
        <p:txBody>
          <a:bodyPr>
            <a:normAutofit/>
          </a:bodyPr>
          <a:lstStyle>
            <a:lvl1pPr>
              <a:lnSpc>
                <a:spcPts val="1800"/>
              </a:lnSpc>
              <a:spcBef>
                <a:spcPts val="0"/>
              </a:spcBef>
              <a:defRPr sz="1300" b="1">
                <a:latin typeface="Arial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1 строка</a:t>
            </a:r>
            <a:endParaRPr/>
          </a:p>
        </p:txBody>
      </p:sp>
      <p:sp>
        <p:nvSpPr>
          <p:cNvPr id="8" name="Текст 3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816334" y="3711895"/>
            <a:ext cx="3125938" cy="744985"/>
          </a:xfrm>
        </p:spPr>
        <p:txBody>
          <a:bodyPr>
            <a:normAutofit/>
          </a:bodyPr>
          <a:lstStyle>
            <a:lvl1pPr>
              <a:lnSpc>
                <a:spcPts val="1600"/>
              </a:lnSpc>
              <a:spcBef>
                <a:spcPts val="0"/>
              </a:spcBef>
              <a:defRPr sz="1300">
                <a:latin typeface="Arial"/>
                <a:cs typeface="Arial"/>
              </a:defRPr>
            </a:lvl1pPr>
          </a:lstStyle>
          <a:p>
            <a:pPr marL="0" marR="0" lvl="0" indent="0" algn="l" defTabSz="9144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ru-RU"/>
              <a:t>Введите текст</a:t>
            </a:r>
            <a:endParaRPr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4399438" y="3452505"/>
            <a:ext cx="2643188" cy="310421"/>
          </a:xfrm>
        </p:spPr>
        <p:txBody>
          <a:bodyPr>
            <a:normAutofit/>
          </a:bodyPr>
          <a:lstStyle>
            <a:lvl1pPr>
              <a:lnSpc>
                <a:spcPts val="1800"/>
              </a:lnSpc>
              <a:spcBef>
                <a:spcPts val="0"/>
              </a:spcBef>
              <a:defRPr sz="1300" b="1">
                <a:latin typeface="Arial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1 строка</a:t>
            </a:r>
            <a:endParaRPr/>
          </a:p>
        </p:txBody>
      </p:sp>
      <p:sp>
        <p:nvSpPr>
          <p:cNvPr id="11" name="Текст 3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4390807" y="3711895"/>
            <a:ext cx="3125938" cy="744985"/>
          </a:xfrm>
        </p:spPr>
        <p:txBody>
          <a:bodyPr>
            <a:normAutofit/>
          </a:bodyPr>
          <a:lstStyle>
            <a:lvl1pPr>
              <a:lnSpc>
                <a:spcPts val="1600"/>
              </a:lnSpc>
              <a:spcBef>
                <a:spcPts val="0"/>
              </a:spcBef>
              <a:defRPr sz="1300">
                <a:latin typeface="Raleway"/>
              </a:defRPr>
            </a:lvl1pPr>
          </a:lstStyle>
          <a:p>
            <a:pPr marL="0" marR="0" lvl="0" indent="0" algn="l" defTabSz="9144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ru-RU"/>
              <a:t>Введите текст</a:t>
            </a:r>
            <a:endParaRPr/>
          </a:p>
        </p:txBody>
      </p:sp>
      <p:sp>
        <p:nvSpPr>
          <p:cNvPr id="12" name="Текст 3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824965" y="4612755"/>
            <a:ext cx="2643188" cy="310421"/>
          </a:xfrm>
        </p:spPr>
        <p:txBody>
          <a:bodyPr>
            <a:normAutofit/>
          </a:bodyPr>
          <a:lstStyle>
            <a:lvl1pPr>
              <a:lnSpc>
                <a:spcPts val="1800"/>
              </a:lnSpc>
              <a:spcBef>
                <a:spcPts val="0"/>
              </a:spcBef>
              <a:defRPr sz="1300" b="1">
                <a:latin typeface="Arial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1 строка</a:t>
            </a:r>
            <a:endParaRPr/>
          </a:p>
        </p:txBody>
      </p:sp>
      <p:sp>
        <p:nvSpPr>
          <p:cNvPr id="13" name="Текст 3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816334" y="4872145"/>
            <a:ext cx="3125938" cy="744985"/>
          </a:xfrm>
        </p:spPr>
        <p:txBody>
          <a:bodyPr>
            <a:normAutofit/>
          </a:bodyPr>
          <a:lstStyle>
            <a:lvl1pPr>
              <a:lnSpc>
                <a:spcPts val="1600"/>
              </a:lnSpc>
              <a:spcBef>
                <a:spcPts val="0"/>
              </a:spcBef>
              <a:defRPr sz="1300">
                <a:latin typeface="Arial"/>
                <a:cs typeface="Arial"/>
              </a:defRPr>
            </a:lvl1pPr>
          </a:lstStyle>
          <a:p>
            <a:pPr marL="0" marR="0" lvl="0" indent="0" algn="l" defTabSz="9144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ru-RU"/>
              <a:t>Введите текст</a:t>
            </a:r>
            <a:endParaRPr/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4399438" y="4612755"/>
            <a:ext cx="2643188" cy="310421"/>
          </a:xfrm>
        </p:spPr>
        <p:txBody>
          <a:bodyPr>
            <a:normAutofit/>
          </a:bodyPr>
          <a:lstStyle>
            <a:lvl1pPr>
              <a:lnSpc>
                <a:spcPts val="1800"/>
              </a:lnSpc>
              <a:spcBef>
                <a:spcPts val="0"/>
              </a:spcBef>
              <a:defRPr sz="1300" b="1">
                <a:latin typeface="Arial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1 строка</a:t>
            </a:r>
            <a:endParaRPr/>
          </a:p>
        </p:txBody>
      </p:sp>
      <p:sp>
        <p:nvSpPr>
          <p:cNvPr id="15" name="Текст 3"/>
          <p:cNvSpPr>
            <a:spLocks noGrp="1"/>
          </p:cNvSpPr>
          <p:nvPr>
            <p:ph type="body" sz="quarter" idx="19" hasCustomPrompt="1"/>
          </p:nvPr>
        </p:nvSpPr>
        <p:spPr bwMode="auto">
          <a:xfrm>
            <a:off x="4390807" y="4872145"/>
            <a:ext cx="3125938" cy="744985"/>
          </a:xfrm>
        </p:spPr>
        <p:txBody>
          <a:bodyPr>
            <a:normAutofit/>
          </a:bodyPr>
          <a:lstStyle>
            <a:lvl1pPr>
              <a:lnSpc>
                <a:spcPts val="1600"/>
              </a:lnSpc>
              <a:spcBef>
                <a:spcPts val="0"/>
              </a:spcBef>
              <a:defRPr sz="1300">
                <a:latin typeface="Arial"/>
                <a:cs typeface="Arial"/>
              </a:defRPr>
            </a:lvl1pPr>
          </a:lstStyle>
          <a:p>
            <a:pPr marL="0" marR="0" lvl="0" indent="0" algn="l" defTabSz="9144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ru-RU"/>
              <a:t>Введите текст</a:t>
            </a:r>
            <a:endParaRPr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20" hasCustomPrompt="1"/>
          </p:nvPr>
        </p:nvSpPr>
        <p:spPr bwMode="auto">
          <a:xfrm>
            <a:off x="825500" y="2191758"/>
            <a:ext cx="6691245" cy="1101725"/>
          </a:xfrm>
        </p:spPr>
        <p:txBody>
          <a:bodyPr>
            <a:normAutofit/>
          </a:bodyPr>
          <a:lstStyle>
            <a:lvl1pPr>
              <a:lnSpc>
                <a:spcPts val="1800"/>
              </a:lnSpc>
              <a:spcBef>
                <a:spcPts val="0"/>
              </a:spcBef>
              <a:defRPr sz="1300">
                <a:latin typeface="Arial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Много текста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Много текст и подблоки (2 строки) / Заголовок 1 строка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799083" y="981073"/>
            <a:ext cx="5689600" cy="914227"/>
          </a:xfrm>
        </p:spPr>
        <p:txBody>
          <a:bodyPr/>
          <a:lstStyle>
            <a:lvl1pPr>
              <a:spcBef>
                <a:spcPts val="0"/>
              </a:spcBef>
              <a:defRPr b="1">
                <a:latin typeface="Arial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2 строки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824965" y="3452505"/>
            <a:ext cx="2643188" cy="515646"/>
          </a:xfrm>
        </p:spPr>
        <p:txBody>
          <a:bodyPr>
            <a:normAutofit/>
          </a:bodyPr>
          <a:lstStyle>
            <a:lvl1pPr>
              <a:lnSpc>
                <a:spcPts val="1600"/>
              </a:lnSpc>
              <a:spcBef>
                <a:spcPts val="0"/>
              </a:spcBef>
              <a:defRPr sz="1300" b="1">
                <a:latin typeface="Arial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2 строки</a:t>
            </a:r>
            <a:endParaRPr/>
          </a:p>
        </p:txBody>
      </p:sp>
      <p:sp>
        <p:nvSpPr>
          <p:cNvPr id="8" name="Текст 3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816334" y="3893047"/>
            <a:ext cx="3125938" cy="744985"/>
          </a:xfrm>
        </p:spPr>
        <p:txBody>
          <a:bodyPr>
            <a:normAutofit/>
          </a:bodyPr>
          <a:lstStyle>
            <a:lvl1pPr>
              <a:lnSpc>
                <a:spcPts val="1600"/>
              </a:lnSpc>
              <a:spcBef>
                <a:spcPts val="0"/>
              </a:spcBef>
              <a:defRPr sz="1300">
                <a:latin typeface="Arial"/>
                <a:cs typeface="Arial"/>
              </a:defRPr>
            </a:lvl1pPr>
          </a:lstStyle>
          <a:p>
            <a:pPr marL="0" marR="0" lvl="0" indent="0" algn="l" defTabSz="9144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ru-RU"/>
              <a:t>Введите текст</a:t>
            </a:r>
            <a:endParaRPr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4399438" y="3452505"/>
            <a:ext cx="2643188" cy="515646"/>
          </a:xfrm>
        </p:spPr>
        <p:txBody>
          <a:bodyPr>
            <a:normAutofit/>
          </a:bodyPr>
          <a:lstStyle>
            <a:lvl1pPr>
              <a:lnSpc>
                <a:spcPts val="1600"/>
              </a:lnSpc>
              <a:spcBef>
                <a:spcPts val="0"/>
              </a:spcBef>
              <a:defRPr sz="1300" b="1">
                <a:latin typeface="Arial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2 строки</a:t>
            </a:r>
            <a:endParaRPr/>
          </a:p>
        </p:txBody>
      </p:sp>
      <p:sp>
        <p:nvSpPr>
          <p:cNvPr id="11" name="Текст 3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4390807" y="3893047"/>
            <a:ext cx="3125938" cy="744985"/>
          </a:xfrm>
        </p:spPr>
        <p:txBody>
          <a:bodyPr>
            <a:normAutofit/>
          </a:bodyPr>
          <a:lstStyle>
            <a:lvl1pPr>
              <a:lnSpc>
                <a:spcPts val="1600"/>
              </a:lnSpc>
              <a:spcBef>
                <a:spcPts val="0"/>
              </a:spcBef>
              <a:defRPr sz="1300">
                <a:latin typeface="Arial"/>
                <a:cs typeface="Arial"/>
              </a:defRPr>
            </a:lvl1pPr>
          </a:lstStyle>
          <a:p>
            <a:pPr marL="0" marR="0" lvl="0" indent="0" algn="l" defTabSz="9144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ru-RU"/>
              <a:t>Введите текст</a:t>
            </a:r>
            <a:endParaRPr/>
          </a:p>
        </p:txBody>
      </p:sp>
      <p:sp>
        <p:nvSpPr>
          <p:cNvPr id="12" name="Текст 3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824965" y="4793907"/>
            <a:ext cx="2643188" cy="310421"/>
          </a:xfrm>
        </p:spPr>
        <p:txBody>
          <a:bodyPr>
            <a:normAutofit/>
          </a:bodyPr>
          <a:lstStyle>
            <a:lvl1pPr>
              <a:lnSpc>
                <a:spcPts val="1800"/>
              </a:lnSpc>
              <a:spcBef>
                <a:spcPts val="0"/>
              </a:spcBef>
              <a:defRPr sz="1300" b="1">
                <a:latin typeface="Arial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1 строка</a:t>
            </a:r>
            <a:endParaRPr/>
          </a:p>
        </p:txBody>
      </p:sp>
      <p:sp>
        <p:nvSpPr>
          <p:cNvPr id="13" name="Текст 3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816334" y="5053297"/>
            <a:ext cx="3125938" cy="744985"/>
          </a:xfrm>
        </p:spPr>
        <p:txBody>
          <a:bodyPr>
            <a:normAutofit/>
          </a:bodyPr>
          <a:lstStyle>
            <a:lvl1pPr>
              <a:lnSpc>
                <a:spcPts val="1600"/>
              </a:lnSpc>
              <a:spcBef>
                <a:spcPts val="0"/>
              </a:spcBef>
              <a:defRPr sz="1300">
                <a:latin typeface="Arial"/>
                <a:cs typeface="Arial"/>
              </a:defRPr>
            </a:lvl1pPr>
          </a:lstStyle>
          <a:p>
            <a:pPr marL="0" marR="0" lvl="0" indent="0" algn="l" defTabSz="9144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ru-RU"/>
              <a:t>Введите текст</a:t>
            </a:r>
            <a:endParaRPr/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4399438" y="4793907"/>
            <a:ext cx="2643188" cy="310421"/>
          </a:xfrm>
        </p:spPr>
        <p:txBody>
          <a:bodyPr>
            <a:normAutofit/>
          </a:bodyPr>
          <a:lstStyle>
            <a:lvl1pPr>
              <a:lnSpc>
                <a:spcPts val="1800"/>
              </a:lnSpc>
              <a:spcBef>
                <a:spcPts val="0"/>
              </a:spcBef>
              <a:defRPr sz="1300" b="1">
                <a:latin typeface="Arial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1 строка</a:t>
            </a:r>
            <a:endParaRPr/>
          </a:p>
        </p:txBody>
      </p:sp>
      <p:sp>
        <p:nvSpPr>
          <p:cNvPr id="15" name="Текст 3"/>
          <p:cNvSpPr>
            <a:spLocks noGrp="1"/>
          </p:cNvSpPr>
          <p:nvPr>
            <p:ph type="body" sz="quarter" idx="19" hasCustomPrompt="1"/>
          </p:nvPr>
        </p:nvSpPr>
        <p:spPr bwMode="auto">
          <a:xfrm>
            <a:off x="4390807" y="5053297"/>
            <a:ext cx="3125938" cy="744985"/>
          </a:xfrm>
        </p:spPr>
        <p:txBody>
          <a:bodyPr>
            <a:normAutofit/>
          </a:bodyPr>
          <a:lstStyle>
            <a:lvl1pPr>
              <a:lnSpc>
                <a:spcPts val="1600"/>
              </a:lnSpc>
              <a:spcBef>
                <a:spcPts val="0"/>
              </a:spcBef>
              <a:defRPr sz="1300">
                <a:latin typeface="Arial"/>
                <a:cs typeface="Arial"/>
              </a:defRPr>
            </a:lvl1pPr>
          </a:lstStyle>
          <a:p>
            <a:pPr marL="0" marR="0" lvl="0" indent="0" algn="l" defTabSz="91440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ru-RU"/>
              <a:t>Введите текст</a:t>
            </a:r>
            <a:endParaRPr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20" hasCustomPrompt="1"/>
          </p:nvPr>
        </p:nvSpPr>
        <p:spPr bwMode="auto">
          <a:xfrm>
            <a:off x="825500" y="2191758"/>
            <a:ext cx="6691245" cy="1101725"/>
          </a:xfrm>
        </p:spPr>
        <p:txBody>
          <a:bodyPr>
            <a:normAutofit/>
          </a:bodyPr>
          <a:lstStyle>
            <a:lvl1pPr>
              <a:lnSpc>
                <a:spcPts val="1800"/>
              </a:lnSpc>
              <a:spcBef>
                <a:spcPts val="0"/>
              </a:spcBef>
              <a:defRPr sz="1300">
                <a:latin typeface="Arial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Введите текст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2" b="1" i="0">
                <a:solidFill>
                  <a:srgbClr val="1339A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7736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88545" y="86296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defRPr/>
            </a:pPr>
            <a:r>
              <a:rPr lang="ru-RU"/>
              <a:t>Пример заголовка</a:t>
            </a:r>
            <a:br>
              <a:rPr lang="ru-RU"/>
            </a:br>
            <a:r>
              <a:rPr lang="ru-RU"/>
              <a:t>в 2 строки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88545" y="231811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>
        <a:lnSpc>
          <a:spcPts val="5400"/>
        </a:lnSpc>
        <a:spcBef>
          <a:spcPts val="0"/>
        </a:spcBef>
        <a:buNone/>
        <a:defRPr sz="5800">
          <a:solidFill>
            <a:schemeClr val="tx1"/>
          </a:solidFill>
          <a:latin typeface="Raleway ExtraBold"/>
          <a:ea typeface="+mj-ea"/>
          <a:cs typeface="+mj-cs"/>
        </a:defRPr>
      </a:lvl1pPr>
    </p:titleStyle>
    <p:bodyStyle>
      <a:lvl1pPr marL="0" indent="0" algn="l" defTabSz="914400">
        <a:lnSpc>
          <a:spcPts val="3500"/>
        </a:lnSpc>
        <a:spcBef>
          <a:spcPts val="1000"/>
        </a:spcBef>
        <a:buFont typeface="Arial"/>
        <a:buNone/>
        <a:defRPr sz="3500">
          <a:solidFill>
            <a:schemeClr val="tx1"/>
          </a:solidFill>
          <a:latin typeface="Raleway ExtraBold"/>
          <a:ea typeface="+mn-ea"/>
          <a:cs typeface="+mn-cs"/>
        </a:defRPr>
      </a:lvl1pPr>
      <a:lvl2pPr marL="457200" indent="0" algn="l" defTabSz="914400">
        <a:lnSpc>
          <a:spcPts val="2500"/>
        </a:lnSpc>
        <a:spcBef>
          <a:spcPts val="500"/>
        </a:spcBef>
        <a:buFont typeface="Arial"/>
        <a:buNone/>
        <a:defRPr sz="1600">
          <a:solidFill>
            <a:schemeClr val="tx1"/>
          </a:solidFill>
          <a:latin typeface="Raleway"/>
          <a:ea typeface="+mn-ea"/>
          <a:cs typeface="+mn-cs"/>
        </a:defRPr>
      </a:lvl2pPr>
      <a:lvl3pPr marL="914400" indent="0" algn="l" defTabSz="914400">
        <a:lnSpc>
          <a:spcPts val="1800"/>
        </a:lnSpc>
        <a:spcBef>
          <a:spcPts val="500"/>
        </a:spcBef>
        <a:buFont typeface="Arial"/>
        <a:buNone/>
        <a:defRPr sz="1300">
          <a:solidFill>
            <a:schemeClr val="tx1"/>
          </a:solidFill>
          <a:latin typeface="+mj-lt"/>
          <a:ea typeface="+mn-ea"/>
          <a:cs typeface="+mn-cs"/>
        </a:defRPr>
      </a:lvl3pPr>
      <a:lvl4pPr marL="1371600" indent="0" algn="l" defTabSz="914400">
        <a:lnSpc>
          <a:spcPts val="1800"/>
        </a:lnSpc>
        <a:spcBef>
          <a:spcPts val="500"/>
        </a:spcBef>
        <a:buFont typeface="Arial"/>
        <a:buNone/>
        <a:defRPr sz="13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edu.sirius.online/" TargetMode="External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hyperlink" Target="https://edu.sirius.online/schedule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os.mipt.ru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microsoft.com/office/2007/relationships/hdphoto" Target="../media/hdphoto4.wdp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os.mipt.ru/#/alg/class/0" TargetMode="External"/><Relationship Id="rId4" Type="http://schemas.openxmlformats.org/officeDocument/2006/relationships/hyperlink" Target="https://os.mipt.ru/#/geom/class/0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olimpiada.ru/article/1156#math" TargetMode="External"/><Relationship Id="rId1" Type="http://schemas.openxmlformats.org/officeDocument/2006/relationships/slideLayout" Target="../slideLayouts/slideLayout3.xml"/><Relationship Id="rId6" Type="http://schemas.microsoft.com/office/2007/relationships/hdphoto" Target="../media/hdphoto6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microsoft.com/office/2007/relationships/hdphoto" Target="../media/hdphoto6.wdp"/><Relationship Id="rId5" Type="http://schemas.openxmlformats.org/officeDocument/2006/relationships/image" Target="../media/image16.png"/><Relationship Id="rId4" Type="http://schemas.openxmlformats.org/officeDocument/2006/relationships/hyperlink" Target="https://olimpiada.ru/article/1156#math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7.wdp"/><Relationship Id="rId7" Type="http://schemas.microsoft.com/office/2007/relationships/hdphoto" Target="../media/hdphoto9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microsoft.com/office/2007/relationships/hdphoto" Target="../media/hdphoto8.wdp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1201307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1693922" y="855796"/>
            <a:ext cx="8722558" cy="2213164"/>
          </a:xfrm>
        </p:spPr>
        <p:txBody>
          <a:bodyPr anchor="t">
            <a:normAutofit fontScale="90000"/>
          </a:bodyPr>
          <a:lstStyle>
            <a:lvl1pPr algn="l">
              <a:defRPr sz="55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algn="ctr">
              <a:defRPr/>
            </a:pPr>
            <a:r>
              <a:rPr lang="ru-RU" dirty="0"/>
              <a:t>"Стратегии эффективной подготовки к </a:t>
            </a:r>
            <a:r>
              <a:rPr lang="ru-RU" dirty="0" err="1"/>
              <a:t>ВсОШ</a:t>
            </a:r>
            <a:r>
              <a:rPr lang="ru-RU" dirty="0"/>
              <a:t> по математике"</a:t>
            </a:r>
            <a:endParaRPr dirty="0"/>
          </a:p>
        </p:txBody>
      </p:sp>
      <p:sp>
        <p:nvSpPr>
          <p:cNvPr id="3" name="Shape 80">
            <a:extLst>
              <a:ext uri="{FF2B5EF4-FFF2-40B4-BE49-F238E27FC236}">
                <a16:creationId xmlns:a16="http://schemas.microsoft.com/office/drawing/2014/main" id="{483832F2-2663-4624-BA2D-5C0882416C4E}"/>
              </a:ext>
            </a:extLst>
          </p:cNvPr>
          <p:cNvSpPr txBox="1"/>
          <p:nvPr/>
        </p:nvSpPr>
        <p:spPr>
          <a:xfrm>
            <a:off x="5087888" y="5085184"/>
            <a:ext cx="6935753" cy="80021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/>
                <a:ea typeface="Lato"/>
                <a:cs typeface="Lato"/>
              </a:rPr>
              <a:t>Учитель математики МБОУ «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/>
                <a:ea typeface="Lato"/>
                <a:cs typeface="Lato"/>
              </a:rPr>
              <a:t>Доскинская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/>
                <a:ea typeface="Lato"/>
                <a:cs typeface="Lato"/>
              </a:rPr>
              <a:t> школа» Богородского МО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/>
              <a:ea typeface="Lato"/>
              <a:cs typeface="Lato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/>
                <a:ea typeface="Lato"/>
                <a:cs typeface="Lato"/>
              </a:rPr>
              <a:t>Михеева Наталья Евгеньевна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/>
              <a:ea typeface="Lato"/>
              <a:cs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17069CB8-2624-452D-9642-7B848EA8E8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1635819"/>
              </p:ext>
            </p:extLst>
          </p:nvPr>
        </p:nvGraphicFramePr>
        <p:xfrm>
          <a:off x="335360" y="188640"/>
          <a:ext cx="10945216" cy="648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34719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CFCE45E-5839-4E6D-B116-DDAB57C8481C}"/>
              </a:ext>
            </a:extLst>
          </p:cNvPr>
          <p:cNvSpPr/>
          <p:nvPr/>
        </p:nvSpPr>
        <p:spPr>
          <a:xfrm>
            <a:off x="479376" y="188640"/>
            <a:ext cx="1065718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i="1" dirty="0"/>
              <a:t>Олимпиада – первое знакомство с наукой! Продолжайте изучать трудные темы, решайте сложные задачи и пробуйте новые для себя предметы на </a:t>
            </a:r>
            <a:r>
              <a:rPr lang="ru-RU" sz="4000" i="1" dirty="0" err="1">
                <a:hlinkClick r:id="rId2"/>
              </a:rPr>
              <a:t>Сириус.Курсах</a:t>
            </a:r>
            <a:endParaRPr lang="en-US" sz="4000" i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056B0FD-EB20-45D7-8399-432F2BBE5B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5400" y="3499262"/>
            <a:ext cx="3015997" cy="317009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0DE2A60-D4DC-476A-841B-F5B152DD15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65819" y="3290224"/>
            <a:ext cx="2597466" cy="323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692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5168765-5EC8-4ADE-AED9-7F1883EC76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9356" y="692696"/>
            <a:ext cx="2304256" cy="23749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9DD0332-F8D6-4BA3-ACDE-C838B6A5A5F7}"/>
              </a:ext>
            </a:extLst>
          </p:cNvPr>
          <p:cNvSpPr txBox="1"/>
          <p:nvPr/>
        </p:nvSpPr>
        <p:spPr>
          <a:xfrm>
            <a:off x="299356" y="3717032"/>
            <a:ext cx="252028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dirty="0">
                <a:hlinkClick r:id="rId4"/>
              </a:rPr>
              <a:t>Сириус. Расписание курсов</a:t>
            </a:r>
            <a:endParaRPr lang="en-US" sz="30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29BB6BA-2BF8-4049-9D55-4D3724CFCD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3632" y="454360"/>
            <a:ext cx="8433334" cy="607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636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18FE243-8E6D-4F5A-B47B-EF4435C09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522" y="0"/>
            <a:ext cx="9668956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945709C-2B83-4A5E-8B3D-A0CB9DBB569D}"/>
              </a:ext>
            </a:extLst>
          </p:cNvPr>
          <p:cNvSpPr/>
          <p:nvPr/>
        </p:nvSpPr>
        <p:spPr>
          <a:xfrm>
            <a:off x="983432" y="1784627"/>
            <a:ext cx="44644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hlinkClick r:id="rId3"/>
              </a:rPr>
              <a:t>https://os.mipt.ru</a:t>
            </a:r>
            <a:endParaRPr lang="ru-RU" sz="4000" dirty="0"/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DE6C2329-B747-4C64-B5A6-BC7EA36C4744}"/>
              </a:ext>
            </a:extLst>
          </p:cNvPr>
          <p:cNvSpPr/>
          <p:nvPr/>
        </p:nvSpPr>
        <p:spPr>
          <a:xfrm>
            <a:off x="8256240" y="3145036"/>
            <a:ext cx="864096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id="{8ED842E6-471F-4921-B4C4-9C12C8F1D802}"/>
              </a:ext>
            </a:extLst>
          </p:cNvPr>
          <p:cNvSpPr/>
          <p:nvPr/>
        </p:nvSpPr>
        <p:spPr>
          <a:xfrm>
            <a:off x="8256240" y="4509120"/>
            <a:ext cx="864096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2E33F09-4B1B-44E5-9CA8-64D497D250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63551" y="4377578"/>
            <a:ext cx="2304257" cy="235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337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305B403-0F71-4C70-8476-AA3063EBB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476672"/>
            <a:ext cx="11549431" cy="5703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631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8F14764-129C-4DC6-903B-2FCBA3423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8" y="34768"/>
            <a:ext cx="11411952" cy="368423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07B951E-30B9-470E-B7DE-BD02F99354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2" y="4669335"/>
            <a:ext cx="7560840" cy="218866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73EF9AA-10F3-4B1E-BE03-0EC100E9222C}"/>
              </a:ext>
            </a:extLst>
          </p:cNvPr>
          <p:cNvSpPr txBox="1"/>
          <p:nvPr/>
        </p:nvSpPr>
        <p:spPr>
          <a:xfrm>
            <a:off x="263352" y="4288416"/>
            <a:ext cx="1386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hlinkClick r:id="rId4"/>
              </a:rPr>
              <a:t>Геометрия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FF1759-349F-4CED-A41E-42E714BD83D8}"/>
              </a:ext>
            </a:extLst>
          </p:cNvPr>
          <p:cNvSpPr txBox="1"/>
          <p:nvPr/>
        </p:nvSpPr>
        <p:spPr>
          <a:xfrm>
            <a:off x="257435" y="1556792"/>
            <a:ext cx="1109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hlinkClick r:id="rId5"/>
              </a:rPr>
              <a:t>Алгебра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808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525B6E-A8ED-4EA6-BD0D-F7F02D7DE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0648"/>
            <a:ext cx="11087101" cy="6228288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512152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B887631-1787-4F40-94D8-2B84098D5F55}"/>
              </a:ext>
            </a:extLst>
          </p:cNvPr>
          <p:cNvSpPr txBox="1"/>
          <p:nvPr/>
        </p:nvSpPr>
        <p:spPr>
          <a:xfrm>
            <a:off x="2063552" y="390878"/>
            <a:ext cx="9361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i="1" dirty="0">
                <a:hlinkClick r:id="rId2"/>
              </a:rPr>
              <a:t>Перечень олимпиад школьников и их уровней на 2024/25 учебный год по математике</a:t>
            </a:r>
            <a:endParaRPr lang="ru-RU" sz="3000" i="1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D7C5BA4-357E-4A7F-B580-6ECB2F2FA0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381" y="1976007"/>
            <a:ext cx="5383489" cy="438871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61D70B6-693E-4794-AFB2-63BDEC4D28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3808" y="1844824"/>
            <a:ext cx="5570784" cy="491635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DC9F508-DA61-4D50-A08E-A5ED1844DB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2584" y="16223"/>
            <a:ext cx="1868631" cy="195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750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1BBACA-DC98-4968-8F48-E1C315F85F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166328"/>
            <a:ext cx="4996274" cy="494116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B29280C-08B5-40C0-9663-A58F7481D0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1904" y="3434175"/>
            <a:ext cx="6013976" cy="32626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B6C089-804B-4054-B4A1-3B3D02B9B156}"/>
              </a:ext>
            </a:extLst>
          </p:cNvPr>
          <p:cNvSpPr txBox="1"/>
          <p:nvPr/>
        </p:nvSpPr>
        <p:spPr>
          <a:xfrm>
            <a:off x="5413232" y="404664"/>
            <a:ext cx="58326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i="1" dirty="0">
                <a:hlinkClick r:id="rId4"/>
              </a:rPr>
              <a:t>Перечень олимпиад школьников и их уровней на 2024/25 учебный год по математике</a:t>
            </a:r>
            <a:endParaRPr lang="ru-RU" sz="3000" i="1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E33DA07-A065-4F26-9EF1-0D73FDB366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79576" y="4581128"/>
            <a:ext cx="1868631" cy="195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025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4ACEF38-34B8-4029-BDE9-9CB46A6F4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1299399" y="-343351"/>
            <a:ext cx="2871780" cy="407977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4F3E481-639D-4C2C-8DC7-5EB73D3A72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1269119" y="2934701"/>
            <a:ext cx="2932341" cy="407977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9D47522-ED43-4628-BBC7-C3D902F0BE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6909440" y="-408777"/>
            <a:ext cx="2871781" cy="421062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F52794-D1C8-479D-9E09-676F9FCC35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6858713" y="3878913"/>
            <a:ext cx="2973234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382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180"/>
            <a:ext cx="12191144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175B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8" name="object 8"/>
          <p:cNvGrpSpPr/>
          <p:nvPr/>
        </p:nvGrpSpPr>
        <p:grpSpPr>
          <a:xfrm>
            <a:off x="1692097" y="45216"/>
            <a:ext cx="8923486" cy="4398978"/>
            <a:chOff x="1770348" y="1442699"/>
            <a:chExt cx="14715490" cy="725424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70348" y="1570109"/>
              <a:ext cx="503586" cy="65793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66656" y="1689218"/>
              <a:ext cx="1294433" cy="39971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23734" y="1570106"/>
              <a:ext cx="503597" cy="65794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18515" y="1651429"/>
              <a:ext cx="1878216" cy="43245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81832" y="1992895"/>
              <a:ext cx="1059977" cy="19662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7419149" y="1568671"/>
              <a:ext cx="1623060" cy="406400"/>
            </a:xfrm>
            <a:custGeom>
              <a:avLst/>
              <a:gdLst/>
              <a:ahLst/>
              <a:cxnLst/>
              <a:rect l="l" t="t" r="r" b="b"/>
              <a:pathLst>
                <a:path w="1623059" h="406400">
                  <a:moveTo>
                    <a:pt x="51485" y="272910"/>
                  </a:moveTo>
                  <a:lnTo>
                    <a:pt x="0" y="272910"/>
                  </a:lnTo>
                  <a:lnTo>
                    <a:pt x="0" y="324370"/>
                  </a:lnTo>
                  <a:lnTo>
                    <a:pt x="51485" y="324370"/>
                  </a:lnTo>
                  <a:lnTo>
                    <a:pt x="51485" y="272910"/>
                  </a:lnTo>
                  <a:close/>
                </a:path>
                <a:path w="1623059" h="406400">
                  <a:moveTo>
                    <a:pt x="128562" y="116573"/>
                  </a:moveTo>
                  <a:lnTo>
                    <a:pt x="50012" y="116573"/>
                  </a:lnTo>
                  <a:lnTo>
                    <a:pt x="50012" y="195097"/>
                  </a:lnTo>
                  <a:lnTo>
                    <a:pt x="128562" y="195097"/>
                  </a:lnTo>
                  <a:lnTo>
                    <a:pt x="128562" y="116573"/>
                  </a:lnTo>
                  <a:close/>
                </a:path>
                <a:path w="1623059" h="406400">
                  <a:moveTo>
                    <a:pt x="178562" y="327685"/>
                  </a:moveTo>
                  <a:lnTo>
                    <a:pt x="100012" y="327685"/>
                  </a:lnTo>
                  <a:lnTo>
                    <a:pt x="100012" y="406209"/>
                  </a:lnTo>
                  <a:lnTo>
                    <a:pt x="178562" y="406209"/>
                  </a:lnTo>
                  <a:lnTo>
                    <a:pt x="178562" y="327685"/>
                  </a:lnTo>
                  <a:close/>
                </a:path>
                <a:path w="1623059" h="406400">
                  <a:moveTo>
                    <a:pt x="348449" y="253085"/>
                  </a:moveTo>
                  <a:lnTo>
                    <a:pt x="269887" y="253085"/>
                  </a:lnTo>
                  <a:lnTo>
                    <a:pt x="269887" y="331597"/>
                  </a:lnTo>
                  <a:lnTo>
                    <a:pt x="348449" y="331597"/>
                  </a:lnTo>
                  <a:lnTo>
                    <a:pt x="348449" y="253085"/>
                  </a:lnTo>
                  <a:close/>
                </a:path>
                <a:path w="1623059" h="406400">
                  <a:moveTo>
                    <a:pt x="421970" y="73329"/>
                  </a:moveTo>
                  <a:lnTo>
                    <a:pt x="314363" y="73329"/>
                  </a:lnTo>
                  <a:lnTo>
                    <a:pt x="314363" y="180873"/>
                  </a:lnTo>
                  <a:lnTo>
                    <a:pt x="421970" y="180873"/>
                  </a:lnTo>
                  <a:lnTo>
                    <a:pt x="421970" y="73329"/>
                  </a:lnTo>
                  <a:close/>
                </a:path>
                <a:path w="1623059" h="406400">
                  <a:moveTo>
                    <a:pt x="842606" y="264375"/>
                  </a:moveTo>
                  <a:lnTo>
                    <a:pt x="832586" y="218986"/>
                  </a:lnTo>
                  <a:lnTo>
                    <a:pt x="803783" y="186296"/>
                  </a:lnTo>
                  <a:lnTo>
                    <a:pt x="784910" y="176771"/>
                  </a:lnTo>
                  <a:lnTo>
                    <a:pt x="784910" y="253834"/>
                  </a:lnTo>
                  <a:lnTo>
                    <a:pt x="784491" y="260972"/>
                  </a:lnTo>
                  <a:lnTo>
                    <a:pt x="765162" y="296291"/>
                  </a:lnTo>
                  <a:lnTo>
                    <a:pt x="732751" y="307505"/>
                  </a:lnTo>
                  <a:lnTo>
                    <a:pt x="618858" y="307505"/>
                  </a:lnTo>
                  <a:lnTo>
                    <a:pt x="618858" y="198640"/>
                  </a:lnTo>
                  <a:lnTo>
                    <a:pt x="736257" y="198640"/>
                  </a:lnTo>
                  <a:lnTo>
                    <a:pt x="771245" y="215328"/>
                  </a:lnTo>
                  <a:lnTo>
                    <a:pt x="784910" y="253834"/>
                  </a:lnTo>
                  <a:lnTo>
                    <a:pt x="784910" y="176771"/>
                  </a:lnTo>
                  <a:lnTo>
                    <a:pt x="776389" y="173570"/>
                  </a:lnTo>
                  <a:lnTo>
                    <a:pt x="787971" y="167309"/>
                  </a:lnTo>
                  <a:lnTo>
                    <a:pt x="798144" y="159588"/>
                  </a:lnTo>
                  <a:lnTo>
                    <a:pt x="820077" y="128092"/>
                  </a:lnTo>
                  <a:lnTo>
                    <a:pt x="827557" y="90792"/>
                  </a:lnTo>
                  <a:lnTo>
                    <a:pt x="826947" y="79616"/>
                  </a:lnTo>
                  <a:lnTo>
                    <a:pt x="812342" y="37465"/>
                  </a:lnTo>
                  <a:lnTo>
                    <a:pt x="780097" y="7480"/>
                  </a:lnTo>
                  <a:lnTo>
                    <a:pt x="771372" y="4013"/>
                  </a:lnTo>
                  <a:lnTo>
                    <a:pt x="771372" y="101333"/>
                  </a:lnTo>
                  <a:lnTo>
                    <a:pt x="770966" y="108648"/>
                  </a:lnTo>
                  <a:lnTo>
                    <a:pt x="752525" y="143027"/>
                  </a:lnTo>
                  <a:lnTo>
                    <a:pt x="722210" y="153504"/>
                  </a:lnTo>
                  <a:lnTo>
                    <a:pt x="618858" y="153504"/>
                  </a:lnTo>
                  <a:lnTo>
                    <a:pt x="618858" y="48653"/>
                  </a:lnTo>
                  <a:lnTo>
                    <a:pt x="734237" y="48653"/>
                  </a:lnTo>
                  <a:lnTo>
                    <a:pt x="765340" y="73990"/>
                  </a:lnTo>
                  <a:lnTo>
                    <a:pt x="771372" y="101333"/>
                  </a:lnTo>
                  <a:lnTo>
                    <a:pt x="771372" y="4013"/>
                  </a:lnTo>
                  <a:lnTo>
                    <a:pt x="769670" y="3327"/>
                  </a:lnTo>
                  <a:lnTo>
                    <a:pt x="758405" y="838"/>
                  </a:lnTo>
                  <a:lnTo>
                    <a:pt x="746290" y="0"/>
                  </a:lnTo>
                  <a:lnTo>
                    <a:pt x="562673" y="0"/>
                  </a:lnTo>
                  <a:lnTo>
                    <a:pt x="562673" y="356171"/>
                  </a:lnTo>
                  <a:lnTo>
                    <a:pt x="732751" y="356171"/>
                  </a:lnTo>
                  <a:lnTo>
                    <a:pt x="775068" y="349961"/>
                  </a:lnTo>
                  <a:lnTo>
                    <a:pt x="810437" y="331724"/>
                  </a:lnTo>
                  <a:lnTo>
                    <a:pt x="831418" y="307505"/>
                  </a:lnTo>
                  <a:lnTo>
                    <a:pt x="834275" y="302742"/>
                  </a:lnTo>
                  <a:lnTo>
                    <a:pt x="838898" y="290957"/>
                  </a:lnTo>
                  <a:lnTo>
                    <a:pt x="841679" y="278168"/>
                  </a:lnTo>
                  <a:lnTo>
                    <a:pt x="842606" y="264375"/>
                  </a:lnTo>
                  <a:close/>
                </a:path>
                <a:path w="1623059" h="406400">
                  <a:moveTo>
                    <a:pt x="1147597" y="224434"/>
                  </a:moveTo>
                  <a:lnTo>
                    <a:pt x="1146581" y="207683"/>
                  </a:lnTo>
                  <a:lnTo>
                    <a:pt x="1146568" y="207327"/>
                  </a:lnTo>
                  <a:lnTo>
                    <a:pt x="1143457" y="190779"/>
                  </a:lnTo>
                  <a:lnTo>
                    <a:pt x="1121930" y="144932"/>
                  </a:lnTo>
                  <a:lnTo>
                    <a:pt x="1092923" y="116344"/>
                  </a:lnTo>
                  <a:lnTo>
                    <a:pt x="1092923" y="207683"/>
                  </a:lnTo>
                  <a:lnTo>
                    <a:pt x="934402" y="207683"/>
                  </a:lnTo>
                  <a:lnTo>
                    <a:pt x="946937" y="168579"/>
                  </a:lnTo>
                  <a:lnTo>
                    <a:pt x="975283" y="142024"/>
                  </a:lnTo>
                  <a:lnTo>
                    <a:pt x="1013155" y="132435"/>
                  </a:lnTo>
                  <a:lnTo>
                    <a:pt x="1023454" y="133032"/>
                  </a:lnTo>
                  <a:lnTo>
                    <a:pt x="1059815" y="147281"/>
                  </a:lnTo>
                  <a:lnTo>
                    <a:pt x="1085151" y="177393"/>
                  </a:lnTo>
                  <a:lnTo>
                    <a:pt x="1092923" y="207683"/>
                  </a:lnTo>
                  <a:lnTo>
                    <a:pt x="1092923" y="116344"/>
                  </a:lnTo>
                  <a:lnTo>
                    <a:pt x="1051928" y="96456"/>
                  </a:lnTo>
                  <a:lnTo>
                    <a:pt x="1013650" y="91795"/>
                  </a:lnTo>
                  <a:lnTo>
                    <a:pt x="993736" y="92964"/>
                  </a:lnTo>
                  <a:lnTo>
                    <a:pt x="941882" y="110439"/>
                  </a:lnTo>
                  <a:lnTo>
                    <a:pt x="903630" y="145008"/>
                  </a:lnTo>
                  <a:lnTo>
                    <a:pt x="881468" y="191579"/>
                  </a:lnTo>
                  <a:lnTo>
                    <a:pt x="877277" y="228409"/>
                  </a:lnTo>
                  <a:lnTo>
                    <a:pt x="877824" y="240233"/>
                  </a:lnTo>
                  <a:lnTo>
                    <a:pt x="886993" y="278282"/>
                  </a:lnTo>
                  <a:lnTo>
                    <a:pt x="906322" y="311429"/>
                  </a:lnTo>
                  <a:lnTo>
                    <a:pt x="934580" y="337781"/>
                  </a:lnTo>
                  <a:lnTo>
                    <a:pt x="970508" y="355155"/>
                  </a:lnTo>
                  <a:lnTo>
                    <a:pt x="1013155" y="361188"/>
                  </a:lnTo>
                  <a:lnTo>
                    <a:pt x="1026693" y="360629"/>
                  </a:lnTo>
                  <a:lnTo>
                    <a:pt x="1064323" y="352412"/>
                  </a:lnTo>
                  <a:lnTo>
                    <a:pt x="1105217" y="328320"/>
                  </a:lnTo>
                  <a:lnTo>
                    <a:pt x="1131049" y="293966"/>
                  </a:lnTo>
                  <a:lnTo>
                    <a:pt x="1083881" y="280416"/>
                  </a:lnTo>
                  <a:lnTo>
                    <a:pt x="1079576" y="289013"/>
                  </a:lnTo>
                  <a:lnTo>
                    <a:pt x="1073670" y="296722"/>
                  </a:lnTo>
                  <a:lnTo>
                    <a:pt x="1036662" y="317792"/>
                  </a:lnTo>
                  <a:lnTo>
                    <a:pt x="1015161" y="320560"/>
                  </a:lnTo>
                  <a:lnTo>
                    <a:pt x="1005281" y="319951"/>
                  </a:lnTo>
                  <a:lnTo>
                    <a:pt x="969149" y="305600"/>
                  </a:lnTo>
                  <a:lnTo>
                    <a:pt x="943660" y="275259"/>
                  </a:lnTo>
                  <a:lnTo>
                    <a:pt x="935913" y="244297"/>
                  </a:lnTo>
                  <a:lnTo>
                    <a:pt x="1146086" y="244297"/>
                  </a:lnTo>
                  <a:lnTo>
                    <a:pt x="1146429" y="241985"/>
                  </a:lnTo>
                  <a:lnTo>
                    <a:pt x="1146759" y="239090"/>
                  </a:lnTo>
                  <a:lnTo>
                    <a:pt x="1147432" y="232143"/>
                  </a:lnTo>
                  <a:lnTo>
                    <a:pt x="1147597" y="228409"/>
                  </a:lnTo>
                  <a:lnTo>
                    <a:pt x="1147597" y="224434"/>
                  </a:lnTo>
                  <a:close/>
                </a:path>
                <a:path w="1623059" h="406400">
                  <a:moveTo>
                    <a:pt x="1360297" y="95821"/>
                  </a:moveTo>
                  <a:lnTo>
                    <a:pt x="1192745" y="95821"/>
                  </a:lnTo>
                  <a:lnTo>
                    <a:pt x="1192745" y="144081"/>
                  </a:lnTo>
                  <a:lnTo>
                    <a:pt x="1192745" y="356171"/>
                  </a:lnTo>
                  <a:lnTo>
                    <a:pt x="1247927" y="356171"/>
                  </a:lnTo>
                  <a:lnTo>
                    <a:pt x="1247927" y="144081"/>
                  </a:lnTo>
                  <a:lnTo>
                    <a:pt x="1360297" y="144081"/>
                  </a:lnTo>
                  <a:lnTo>
                    <a:pt x="1360297" y="95821"/>
                  </a:lnTo>
                  <a:close/>
                </a:path>
                <a:path w="1623059" h="406400">
                  <a:moveTo>
                    <a:pt x="1622653" y="312026"/>
                  </a:moveTo>
                  <a:lnTo>
                    <a:pt x="1617306" y="311696"/>
                  </a:lnTo>
                  <a:lnTo>
                    <a:pt x="1613547" y="310210"/>
                  </a:lnTo>
                  <a:lnTo>
                    <a:pt x="1609191" y="304914"/>
                  </a:lnTo>
                  <a:lnTo>
                    <a:pt x="1608112" y="300456"/>
                  </a:lnTo>
                  <a:lnTo>
                    <a:pt x="1608112" y="231267"/>
                  </a:lnTo>
                  <a:lnTo>
                    <a:pt x="1608112" y="208178"/>
                  </a:lnTo>
                  <a:lnTo>
                    <a:pt x="1608112" y="197434"/>
                  </a:lnTo>
                  <a:lnTo>
                    <a:pt x="1606207" y="173596"/>
                  </a:lnTo>
                  <a:lnTo>
                    <a:pt x="1591030" y="134531"/>
                  </a:lnTo>
                  <a:lnTo>
                    <a:pt x="1561185" y="107289"/>
                  </a:lnTo>
                  <a:lnTo>
                    <a:pt x="1519669" y="93522"/>
                  </a:lnTo>
                  <a:lnTo>
                    <a:pt x="1494726" y="91795"/>
                  </a:lnTo>
                  <a:lnTo>
                    <a:pt x="1480350" y="92329"/>
                  </a:lnTo>
                  <a:lnTo>
                    <a:pt x="1439291" y="100330"/>
                  </a:lnTo>
                  <a:lnTo>
                    <a:pt x="1399933" y="118198"/>
                  </a:lnTo>
                  <a:lnTo>
                    <a:pt x="1386878" y="126415"/>
                  </a:lnTo>
                  <a:lnTo>
                    <a:pt x="1405432" y="163537"/>
                  </a:lnTo>
                  <a:lnTo>
                    <a:pt x="1416316" y="156908"/>
                  </a:lnTo>
                  <a:lnTo>
                    <a:pt x="1426883" y="151066"/>
                  </a:lnTo>
                  <a:lnTo>
                    <a:pt x="1467269" y="135877"/>
                  </a:lnTo>
                  <a:lnTo>
                    <a:pt x="1488706" y="133934"/>
                  </a:lnTo>
                  <a:lnTo>
                    <a:pt x="1503349" y="134886"/>
                  </a:lnTo>
                  <a:lnTo>
                    <a:pt x="1543608" y="157645"/>
                  </a:lnTo>
                  <a:lnTo>
                    <a:pt x="1552930" y="191719"/>
                  </a:lnTo>
                  <a:lnTo>
                    <a:pt x="1552930" y="208178"/>
                  </a:lnTo>
                  <a:lnTo>
                    <a:pt x="1552930" y="242112"/>
                  </a:lnTo>
                  <a:lnTo>
                    <a:pt x="1552930" y="275005"/>
                  </a:lnTo>
                  <a:lnTo>
                    <a:pt x="1551736" y="278777"/>
                  </a:lnTo>
                  <a:lnTo>
                    <a:pt x="1521155" y="309956"/>
                  </a:lnTo>
                  <a:lnTo>
                    <a:pt x="1478673" y="320560"/>
                  </a:lnTo>
                  <a:lnTo>
                    <a:pt x="1470253" y="320154"/>
                  </a:lnTo>
                  <a:lnTo>
                    <a:pt x="1435455" y="304279"/>
                  </a:lnTo>
                  <a:lnTo>
                    <a:pt x="1425003" y="283222"/>
                  </a:lnTo>
                  <a:lnTo>
                    <a:pt x="1425079" y="275005"/>
                  </a:lnTo>
                  <a:lnTo>
                    <a:pt x="1453921" y="237921"/>
                  </a:lnTo>
                  <a:lnTo>
                    <a:pt x="1492719" y="231267"/>
                  </a:lnTo>
                  <a:lnTo>
                    <a:pt x="1500276" y="231432"/>
                  </a:lnTo>
                  <a:lnTo>
                    <a:pt x="1538503" y="237363"/>
                  </a:lnTo>
                  <a:lnTo>
                    <a:pt x="1552930" y="242112"/>
                  </a:lnTo>
                  <a:lnTo>
                    <a:pt x="1552930" y="208178"/>
                  </a:lnTo>
                  <a:lnTo>
                    <a:pt x="1511452" y="199059"/>
                  </a:lnTo>
                  <a:lnTo>
                    <a:pt x="1484693" y="197650"/>
                  </a:lnTo>
                  <a:lnTo>
                    <a:pt x="1468640" y="198285"/>
                  </a:lnTo>
                  <a:lnTo>
                    <a:pt x="1426514" y="207835"/>
                  </a:lnTo>
                  <a:lnTo>
                    <a:pt x="1387119" y="236664"/>
                  </a:lnTo>
                  <a:lnTo>
                    <a:pt x="1372831" y="280162"/>
                  </a:lnTo>
                  <a:lnTo>
                    <a:pt x="1373492" y="290461"/>
                  </a:lnTo>
                  <a:lnTo>
                    <a:pt x="1390700" y="330136"/>
                  </a:lnTo>
                  <a:lnTo>
                    <a:pt x="1427099" y="355180"/>
                  </a:lnTo>
                  <a:lnTo>
                    <a:pt x="1463128" y="361188"/>
                  </a:lnTo>
                  <a:lnTo>
                    <a:pt x="1476641" y="360426"/>
                  </a:lnTo>
                  <a:lnTo>
                    <a:pt x="1516799" y="349148"/>
                  </a:lnTo>
                  <a:lnTo>
                    <a:pt x="1551317" y="325450"/>
                  </a:lnTo>
                  <a:lnTo>
                    <a:pt x="1560449" y="315036"/>
                  </a:lnTo>
                  <a:lnTo>
                    <a:pt x="1561960" y="330136"/>
                  </a:lnTo>
                  <a:lnTo>
                    <a:pt x="1590827" y="358140"/>
                  </a:lnTo>
                  <a:lnTo>
                    <a:pt x="1599069" y="358673"/>
                  </a:lnTo>
                  <a:lnTo>
                    <a:pt x="1601749" y="358673"/>
                  </a:lnTo>
                  <a:lnTo>
                    <a:pt x="1605089" y="358508"/>
                  </a:lnTo>
                  <a:lnTo>
                    <a:pt x="1613128" y="357847"/>
                  </a:lnTo>
                  <a:lnTo>
                    <a:pt x="1617637" y="357174"/>
                  </a:lnTo>
                  <a:lnTo>
                    <a:pt x="1622653" y="356171"/>
                  </a:lnTo>
                  <a:lnTo>
                    <a:pt x="1622653" y="315036"/>
                  </a:lnTo>
                  <a:lnTo>
                    <a:pt x="1622653" y="31202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69487" y="1442699"/>
              <a:ext cx="181271" cy="18118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350722" y="1550739"/>
              <a:ext cx="525780" cy="292100"/>
            </a:xfrm>
            <a:custGeom>
              <a:avLst/>
              <a:gdLst/>
              <a:ahLst/>
              <a:cxnLst/>
              <a:rect l="l" t="t" r="r" b="b"/>
              <a:pathLst>
                <a:path w="525779" h="292100">
                  <a:moveTo>
                    <a:pt x="83007" y="0"/>
                  </a:moveTo>
                  <a:lnTo>
                    <a:pt x="0" y="0"/>
                  </a:lnTo>
                  <a:lnTo>
                    <a:pt x="0" y="82969"/>
                  </a:lnTo>
                  <a:lnTo>
                    <a:pt x="83007" y="82969"/>
                  </a:lnTo>
                  <a:lnTo>
                    <a:pt x="83007" y="0"/>
                  </a:lnTo>
                  <a:close/>
                </a:path>
                <a:path w="525779" h="292100">
                  <a:moveTo>
                    <a:pt x="490347" y="14986"/>
                  </a:moveTo>
                  <a:lnTo>
                    <a:pt x="473252" y="14986"/>
                  </a:lnTo>
                  <a:lnTo>
                    <a:pt x="473252" y="32067"/>
                  </a:lnTo>
                  <a:lnTo>
                    <a:pt x="490347" y="32067"/>
                  </a:lnTo>
                  <a:lnTo>
                    <a:pt x="490347" y="14986"/>
                  </a:lnTo>
                  <a:close/>
                </a:path>
                <a:path w="525779" h="292100">
                  <a:moveTo>
                    <a:pt x="525297" y="262140"/>
                  </a:moveTo>
                  <a:lnTo>
                    <a:pt x="495554" y="262140"/>
                  </a:lnTo>
                  <a:lnTo>
                    <a:pt x="495554" y="291871"/>
                  </a:lnTo>
                  <a:lnTo>
                    <a:pt x="525297" y="291871"/>
                  </a:lnTo>
                  <a:lnTo>
                    <a:pt x="525297" y="2621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7" name="object 17"/>
            <p:cNvSpPr/>
            <p:nvPr/>
          </p:nvSpPr>
          <p:spPr>
            <a:xfrm>
              <a:off x="1838083" y="4495882"/>
              <a:ext cx="4032885" cy="1851660"/>
            </a:xfrm>
            <a:custGeom>
              <a:avLst/>
              <a:gdLst/>
              <a:ahLst/>
              <a:cxnLst/>
              <a:rect l="l" t="t" r="r" b="b"/>
              <a:pathLst>
                <a:path w="4032885" h="1851660">
                  <a:moveTo>
                    <a:pt x="1179791" y="1342580"/>
                  </a:moveTo>
                  <a:lnTo>
                    <a:pt x="1011974" y="1342580"/>
                  </a:lnTo>
                  <a:lnTo>
                    <a:pt x="1006932" y="1342580"/>
                  </a:lnTo>
                  <a:lnTo>
                    <a:pt x="844156" y="1342580"/>
                  </a:lnTo>
                  <a:lnTo>
                    <a:pt x="839101" y="1342580"/>
                  </a:lnTo>
                  <a:lnTo>
                    <a:pt x="839101" y="1515452"/>
                  </a:lnTo>
                  <a:lnTo>
                    <a:pt x="839101" y="1678228"/>
                  </a:lnTo>
                  <a:lnTo>
                    <a:pt x="676325" y="1678228"/>
                  </a:lnTo>
                  <a:lnTo>
                    <a:pt x="671283" y="1678228"/>
                  </a:lnTo>
                  <a:lnTo>
                    <a:pt x="508508" y="1678228"/>
                  </a:lnTo>
                  <a:lnTo>
                    <a:pt x="508508" y="1515452"/>
                  </a:lnTo>
                  <a:lnTo>
                    <a:pt x="671283" y="1515452"/>
                  </a:lnTo>
                  <a:lnTo>
                    <a:pt x="676325" y="1515452"/>
                  </a:lnTo>
                  <a:lnTo>
                    <a:pt x="839101" y="1515452"/>
                  </a:lnTo>
                  <a:lnTo>
                    <a:pt x="839101" y="1342580"/>
                  </a:lnTo>
                  <a:lnTo>
                    <a:pt x="676325" y="1342580"/>
                  </a:lnTo>
                  <a:lnTo>
                    <a:pt x="671283" y="1342580"/>
                  </a:lnTo>
                  <a:lnTo>
                    <a:pt x="508508" y="1342580"/>
                  </a:lnTo>
                  <a:lnTo>
                    <a:pt x="503466" y="1342580"/>
                  </a:lnTo>
                  <a:lnTo>
                    <a:pt x="335648" y="1342580"/>
                  </a:lnTo>
                  <a:lnTo>
                    <a:pt x="335648" y="1510398"/>
                  </a:lnTo>
                  <a:lnTo>
                    <a:pt x="172859" y="1510398"/>
                  </a:lnTo>
                  <a:lnTo>
                    <a:pt x="172859" y="1342580"/>
                  </a:lnTo>
                  <a:lnTo>
                    <a:pt x="0" y="1342580"/>
                  </a:lnTo>
                  <a:lnTo>
                    <a:pt x="0" y="1515452"/>
                  </a:lnTo>
                  <a:lnTo>
                    <a:pt x="167817" y="1515452"/>
                  </a:lnTo>
                  <a:lnTo>
                    <a:pt x="167817" y="1678228"/>
                  </a:lnTo>
                  <a:lnTo>
                    <a:pt x="0" y="1678228"/>
                  </a:lnTo>
                  <a:lnTo>
                    <a:pt x="0" y="1851088"/>
                  </a:lnTo>
                  <a:lnTo>
                    <a:pt x="167817" y="1851088"/>
                  </a:lnTo>
                  <a:lnTo>
                    <a:pt x="172859" y="1851088"/>
                  </a:lnTo>
                  <a:lnTo>
                    <a:pt x="844156" y="1851088"/>
                  </a:lnTo>
                  <a:lnTo>
                    <a:pt x="844156" y="1683270"/>
                  </a:lnTo>
                  <a:lnTo>
                    <a:pt x="1011974" y="1683270"/>
                  </a:lnTo>
                  <a:lnTo>
                    <a:pt x="1011974" y="1515452"/>
                  </a:lnTo>
                  <a:lnTo>
                    <a:pt x="1179791" y="1515452"/>
                  </a:lnTo>
                  <a:lnTo>
                    <a:pt x="1179791" y="1342580"/>
                  </a:lnTo>
                  <a:close/>
                </a:path>
                <a:path w="4032885" h="1851660">
                  <a:moveTo>
                    <a:pt x="1515440" y="1510398"/>
                  </a:moveTo>
                  <a:lnTo>
                    <a:pt x="1342580" y="1510398"/>
                  </a:lnTo>
                  <a:lnTo>
                    <a:pt x="1342580" y="1683270"/>
                  </a:lnTo>
                  <a:lnTo>
                    <a:pt x="1515440" y="1683270"/>
                  </a:lnTo>
                  <a:lnTo>
                    <a:pt x="1515440" y="1510398"/>
                  </a:lnTo>
                  <a:close/>
                </a:path>
                <a:path w="4032885" h="1851660">
                  <a:moveTo>
                    <a:pt x="2186724" y="1510398"/>
                  </a:moveTo>
                  <a:lnTo>
                    <a:pt x="2013851" y="1510398"/>
                  </a:lnTo>
                  <a:lnTo>
                    <a:pt x="2013851" y="1683270"/>
                  </a:lnTo>
                  <a:lnTo>
                    <a:pt x="2186724" y="1683270"/>
                  </a:lnTo>
                  <a:lnTo>
                    <a:pt x="2186724" y="1510398"/>
                  </a:lnTo>
                  <a:close/>
                </a:path>
                <a:path w="4032885" h="1851660">
                  <a:moveTo>
                    <a:pt x="2858020" y="167830"/>
                  </a:moveTo>
                  <a:lnTo>
                    <a:pt x="2690203" y="167830"/>
                  </a:lnTo>
                  <a:lnTo>
                    <a:pt x="2685148" y="167830"/>
                  </a:lnTo>
                  <a:lnTo>
                    <a:pt x="2685148" y="676338"/>
                  </a:lnTo>
                  <a:lnTo>
                    <a:pt x="2685148" y="839114"/>
                  </a:lnTo>
                  <a:lnTo>
                    <a:pt x="2522372" y="839114"/>
                  </a:lnTo>
                  <a:lnTo>
                    <a:pt x="2517343" y="839114"/>
                  </a:lnTo>
                  <a:lnTo>
                    <a:pt x="2354554" y="839114"/>
                  </a:lnTo>
                  <a:lnTo>
                    <a:pt x="2354554" y="671283"/>
                  </a:lnTo>
                  <a:lnTo>
                    <a:pt x="2349512" y="671283"/>
                  </a:lnTo>
                  <a:lnTo>
                    <a:pt x="2349512" y="1011974"/>
                  </a:lnTo>
                  <a:lnTo>
                    <a:pt x="2349512" y="1174762"/>
                  </a:lnTo>
                  <a:lnTo>
                    <a:pt x="2186724" y="1174762"/>
                  </a:lnTo>
                  <a:lnTo>
                    <a:pt x="2186724" y="1011974"/>
                  </a:lnTo>
                  <a:lnTo>
                    <a:pt x="2349512" y="1011974"/>
                  </a:lnTo>
                  <a:lnTo>
                    <a:pt x="2349512" y="671283"/>
                  </a:lnTo>
                  <a:lnTo>
                    <a:pt x="2181695" y="671283"/>
                  </a:lnTo>
                  <a:lnTo>
                    <a:pt x="2181695" y="839114"/>
                  </a:lnTo>
                  <a:lnTo>
                    <a:pt x="2013851" y="839114"/>
                  </a:lnTo>
                  <a:lnTo>
                    <a:pt x="2013851" y="1006932"/>
                  </a:lnTo>
                  <a:lnTo>
                    <a:pt x="2013851" y="1011974"/>
                  </a:lnTo>
                  <a:lnTo>
                    <a:pt x="2013851" y="1174762"/>
                  </a:lnTo>
                  <a:lnTo>
                    <a:pt x="1851088" y="1174762"/>
                  </a:lnTo>
                  <a:lnTo>
                    <a:pt x="1851088" y="1006932"/>
                  </a:lnTo>
                  <a:lnTo>
                    <a:pt x="1683258" y="1006932"/>
                  </a:lnTo>
                  <a:lnTo>
                    <a:pt x="1683258" y="844143"/>
                  </a:lnTo>
                  <a:lnTo>
                    <a:pt x="1851088" y="844143"/>
                  </a:lnTo>
                  <a:lnTo>
                    <a:pt x="1851088" y="676338"/>
                  </a:lnTo>
                  <a:lnTo>
                    <a:pt x="2018906" y="676338"/>
                  </a:lnTo>
                  <a:lnTo>
                    <a:pt x="2018906" y="172847"/>
                  </a:lnTo>
                  <a:lnTo>
                    <a:pt x="2181695" y="172847"/>
                  </a:lnTo>
                  <a:lnTo>
                    <a:pt x="2181695" y="340690"/>
                  </a:lnTo>
                  <a:lnTo>
                    <a:pt x="2349512" y="340690"/>
                  </a:lnTo>
                  <a:lnTo>
                    <a:pt x="2349512" y="508508"/>
                  </a:lnTo>
                  <a:lnTo>
                    <a:pt x="2517343" y="508508"/>
                  </a:lnTo>
                  <a:lnTo>
                    <a:pt x="2517343" y="676338"/>
                  </a:lnTo>
                  <a:lnTo>
                    <a:pt x="2685148" y="676338"/>
                  </a:lnTo>
                  <a:lnTo>
                    <a:pt x="2685148" y="167830"/>
                  </a:lnTo>
                  <a:lnTo>
                    <a:pt x="2522372" y="167830"/>
                  </a:lnTo>
                  <a:lnTo>
                    <a:pt x="2517343" y="167830"/>
                  </a:lnTo>
                  <a:lnTo>
                    <a:pt x="2354554" y="167830"/>
                  </a:lnTo>
                  <a:lnTo>
                    <a:pt x="2354554" y="0"/>
                  </a:lnTo>
                  <a:lnTo>
                    <a:pt x="2186724" y="0"/>
                  </a:lnTo>
                  <a:lnTo>
                    <a:pt x="2181695" y="0"/>
                  </a:lnTo>
                  <a:lnTo>
                    <a:pt x="2013851" y="0"/>
                  </a:lnTo>
                  <a:lnTo>
                    <a:pt x="2013851" y="167830"/>
                  </a:lnTo>
                  <a:lnTo>
                    <a:pt x="1851088" y="167830"/>
                  </a:lnTo>
                  <a:lnTo>
                    <a:pt x="1851088" y="0"/>
                  </a:lnTo>
                  <a:lnTo>
                    <a:pt x="1846033" y="0"/>
                  </a:lnTo>
                  <a:lnTo>
                    <a:pt x="1846033" y="172847"/>
                  </a:lnTo>
                  <a:lnTo>
                    <a:pt x="1846033" y="335635"/>
                  </a:lnTo>
                  <a:lnTo>
                    <a:pt x="1683258" y="335635"/>
                  </a:lnTo>
                  <a:lnTo>
                    <a:pt x="1683258" y="172847"/>
                  </a:lnTo>
                  <a:lnTo>
                    <a:pt x="1846033" y="172847"/>
                  </a:lnTo>
                  <a:lnTo>
                    <a:pt x="1846033" y="0"/>
                  </a:lnTo>
                  <a:lnTo>
                    <a:pt x="1678216" y="0"/>
                  </a:lnTo>
                  <a:lnTo>
                    <a:pt x="1678216" y="167830"/>
                  </a:lnTo>
                  <a:lnTo>
                    <a:pt x="1678216" y="508508"/>
                  </a:lnTo>
                  <a:lnTo>
                    <a:pt x="1678216" y="1174762"/>
                  </a:lnTo>
                  <a:lnTo>
                    <a:pt x="1515440" y="1174762"/>
                  </a:lnTo>
                  <a:lnTo>
                    <a:pt x="1515440" y="1011974"/>
                  </a:lnTo>
                  <a:lnTo>
                    <a:pt x="1678216" y="1011974"/>
                  </a:lnTo>
                  <a:lnTo>
                    <a:pt x="1678216" y="839114"/>
                  </a:lnTo>
                  <a:lnTo>
                    <a:pt x="1515440" y="839114"/>
                  </a:lnTo>
                  <a:lnTo>
                    <a:pt x="1515440" y="676338"/>
                  </a:lnTo>
                  <a:lnTo>
                    <a:pt x="1515440" y="671283"/>
                  </a:lnTo>
                  <a:lnTo>
                    <a:pt x="1515440" y="508508"/>
                  </a:lnTo>
                  <a:lnTo>
                    <a:pt x="1678216" y="508508"/>
                  </a:lnTo>
                  <a:lnTo>
                    <a:pt x="1678216" y="167830"/>
                  </a:lnTo>
                  <a:lnTo>
                    <a:pt x="1510398" y="167830"/>
                  </a:lnTo>
                  <a:lnTo>
                    <a:pt x="1510398" y="335635"/>
                  </a:lnTo>
                  <a:lnTo>
                    <a:pt x="1342580" y="335635"/>
                  </a:lnTo>
                  <a:lnTo>
                    <a:pt x="1342580" y="1347622"/>
                  </a:lnTo>
                  <a:lnTo>
                    <a:pt x="1510398" y="1347622"/>
                  </a:lnTo>
                  <a:lnTo>
                    <a:pt x="1515440" y="1347622"/>
                  </a:lnTo>
                  <a:lnTo>
                    <a:pt x="1678216" y="1347622"/>
                  </a:lnTo>
                  <a:lnTo>
                    <a:pt x="1678216" y="1510398"/>
                  </a:lnTo>
                  <a:lnTo>
                    <a:pt x="1678216" y="1515452"/>
                  </a:lnTo>
                  <a:lnTo>
                    <a:pt x="1678216" y="1683270"/>
                  </a:lnTo>
                  <a:lnTo>
                    <a:pt x="1851088" y="1683270"/>
                  </a:lnTo>
                  <a:lnTo>
                    <a:pt x="1851088" y="1515452"/>
                  </a:lnTo>
                  <a:lnTo>
                    <a:pt x="1851088" y="1510398"/>
                  </a:lnTo>
                  <a:lnTo>
                    <a:pt x="1851088" y="1347622"/>
                  </a:lnTo>
                  <a:lnTo>
                    <a:pt x="2013851" y="1347622"/>
                  </a:lnTo>
                  <a:lnTo>
                    <a:pt x="2018906" y="1347622"/>
                  </a:lnTo>
                  <a:lnTo>
                    <a:pt x="2181695" y="1347622"/>
                  </a:lnTo>
                  <a:lnTo>
                    <a:pt x="2186724" y="1347622"/>
                  </a:lnTo>
                  <a:lnTo>
                    <a:pt x="2349512" y="1347622"/>
                  </a:lnTo>
                  <a:lnTo>
                    <a:pt x="2349512" y="1515452"/>
                  </a:lnTo>
                  <a:lnTo>
                    <a:pt x="2517343" y="1515452"/>
                  </a:lnTo>
                  <a:lnTo>
                    <a:pt x="2522372" y="1515452"/>
                  </a:lnTo>
                  <a:lnTo>
                    <a:pt x="2685148" y="1515452"/>
                  </a:lnTo>
                  <a:lnTo>
                    <a:pt x="2685148" y="1683270"/>
                  </a:lnTo>
                  <a:lnTo>
                    <a:pt x="2858020" y="1683270"/>
                  </a:lnTo>
                  <a:lnTo>
                    <a:pt x="2858020" y="1515452"/>
                  </a:lnTo>
                  <a:lnTo>
                    <a:pt x="2858020" y="1510398"/>
                  </a:lnTo>
                  <a:lnTo>
                    <a:pt x="2858020" y="1342580"/>
                  </a:lnTo>
                  <a:lnTo>
                    <a:pt x="2690203" y="1342580"/>
                  </a:lnTo>
                  <a:lnTo>
                    <a:pt x="2685148" y="1342580"/>
                  </a:lnTo>
                  <a:lnTo>
                    <a:pt x="2522372" y="1342580"/>
                  </a:lnTo>
                  <a:lnTo>
                    <a:pt x="2517343" y="1342580"/>
                  </a:lnTo>
                  <a:lnTo>
                    <a:pt x="2354554" y="1342580"/>
                  </a:lnTo>
                  <a:lnTo>
                    <a:pt x="2354554" y="1179791"/>
                  </a:lnTo>
                  <a:lnTo>
                    <a:pt x="2522372" y="1179791"/>
                  </a:lnTo>
                  <a:lnTo>
                    <a:pt x="2522372" y="1011974"/>
                  </a:lnTo>
                  <a:lnTo>
                    <a:pt x="2685148" y="1011974"/>
                  </a:lnTo>
                  <a:lnTo>
                    <a:pt x="2685148" y="1179791"/>
                  </a:lnTo>
                  <a:lnTo>
                    <a:pt x="2858020" y="1179791"/>
                  </a:lnTo>
                  <a:lnTo>
                    <a:pt x="2858020" y="1006932"/>
                  </a:lnTo>
                  <a:lnTo>
                    <a:pt x="2690203" y="1006932"/>
                  </a:lnTo>
                  <a:lnTo>
                    <a:pt x="2690203" y="844143"/>
                  </a:lnTo>
                  <a:lnTo>
                    <a:pt x="2858020" y="844143"/>
                  </a:lnTo>
                  <a:lnTo>
                    <a:pt x="2858020" y="676338"/>
                  </a:lnTo>
                  <a:lnTo>
                    <a:pt x="2858020" y="671283"/>
                  </a:lnTo>
                  <a:lnTo>
                    <a:pt x="2858020" y="508508"/>
                  </a:lnTo>
                  <a:lnTo>
                    <a:pt x="2858020" y="503466"/>
                  </a:lnTo>
                  <a:lnTo>
                    <a:pt x="2858020" y="340690"/>
                  </a:lnTo>
                  <a:lnTo>
                    <a:pt x="2858020" y="335635"/>
                  </a:lnTo>
                  <a:lnTo>
                    <a:pt x="2858020" y="167830"/>
                  </a:lnTo>
                  <a:close/>
                </a:path>
                <a:path w="4032885" h="1851660">
                  <a:moveTo>
                    <a:pt x="4032770" y="1510398"/>
                  </a:moveTo>
                  <a:lnTo>
                    <a:pt x="3864953" y="1510398"/>
                  </a:lnTo>
                  <a:lnTo>
                    <a:pt x="3864953" y="1342580"/>
                  </a:lnTo>
                  <a:lnTo>
                    <a:pt x="3697122" y="1342580"/>
                  </a:lnTo>
                  <a:lnTo>
                    <a:pt x="3020796" y="1342580"/>
                  </a:lnTo>
                  <a:lnTo>
                    <a:pt x="3020796" y="1515452"/>
                  </a:lnTo>
                  <a:lnTo>
                    <a:pt x="3188614" y="1515452"/>
                  </a:lnTo>
                  <a:lnTo>
                    <a:pt x="3188614" y="1683270"/>
                  </a:lnTo>
                  <a:lnTo>
                    <a:pt x="3361474" y="1683270"/>
                  </a:lnTo>
                  <a:lnTo>
                    <a:pt x="3361474" y="1515452"/>
                  </a:lnTo>
                  <a:lnTo>
                    <a:pt x="3524262" y="1515452"/>
                  </a:lnTo>
                  <a:lnTo>
                    <a:pt x="3529304" y="1515452"/>
                  </a:lnTo>
                  <a:lnTo>
                    <a:pt x="3692093" y="1515452"/>
                  </a:lnTo>
                  <a:lnTo>
                    <a:pt x="3697122" y="1515452"/>
                  </a:lnTo>
                  <a:lnTo>
                    <a:pt x="3859898" y="1515452"/>
                  </a:lnTo>
                  <a:lnTo>
                    <a:pt x="3859898" y="1683270"/>
                  </a:lnTo>
                  <a:lnTo>
                    <a:pt x="4032770" y="1683270"/>
                  </a:lnTo>
                  <a:lnTo>
                    <a:pt x="4032770" y="1510398"/>
                  </a:lnTo>
                  <a:close/>
                </a:path>
              </a:pathLst>
            </a:custGeom>
            <a:solidFill>
              <a:srgbClr val="F9FCF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8" name="object 18"/>
            <p:cNvSpPr/>
            <p:nvPr/>
          </p:nvSpPr>
          <p:spPr>
            <a:xfrm>
              <a:off x="1838083" y="6174111"/>
              <a:ext cx="4201160" cy="1012190"/>
            </a:xfrm>
            <a:custGeom>
              <a:avLst/>
              <a:gdLst/>
              <a:ahLst/>
              <a:cxnLst/>
              <a:rect l="l" t="t" r="r" b="b"/>
              <a:pathLst>
                <a:path w="4201160" h="1012190">
                  <a:moveTo>
                    <a:pt x="172859" y="167817"/>
                  </a:moveTo>
                  <a:lnTo>
                    <a:pt x="0" y="167817"/>
                  </a:lnTo>
                  <a:lnTo>
                    <a:pt x="0" y="340677"/>
                  </a:lnTo>
                  <a:lnTo>
                    <a:pt x="172859" y="340677"/>
                  </a:lnTo>
                  <a:lnTo>
                    <a:pt x="172859" y="167817"/>
                  </a:lnTo>
                  <a:close/>
                </a:path>
                <a:path w="4201160" h="1012190">
                  <a:moveTo>
                    <a:pt x="1851088" y="503466"/>
                  </a:moveTo>
                  <a:lnTo>
                    <a:pt x="1683258" y="503466"/>
                  </a:lnTo>
                  <a:lnTo>
                    <a:pt x="1683258" y="335648"/>
                  </a:lnTo>
                  <a:lnTo>
                    <a:pt x="1515440" y="335648"/>
                  </a:lnTo>
                  <a:lnTo>
                    <a:pt x="1515440" y="172859"/>
                  </a:lnTo>
                  <a:lnTo>
                    <a:pt x="1515440" y="167817"/>
                  </a:lnTo>
                  <a:lnTo>
                    <a:pt x="1515440" y="0"/>
                  </a:lnTo>
                  <a:lnTo>
                    <a:pt x="1347609" y="0"/>
                  </a:lnTo>
                  <a:lnTo>
                    <a:pt x="1342580" y="0"/>
                  </a:lnTo>
                  <a:lnTo>
                    <a:pt x="1342580" y="172859"/>
                  </a:lnTo>
                  <a:lnTo>
                    <a:pt x="1342580" y="335648"/>
                  </a:lnTo>
                  <a:lnTo>
                    <a:pt x="1342580" y="676325"/>
                  </a:lnTo>
                  <a:lnTo>
                    <a:pt x="1342580" y="839101"/>
                  </a:lnTo>
                  <a:lnTo>
                    <a:pt x="1179791" y="839101"/>
                  </a:lnTo>
                  <a:lnTo>
                    <a:pt x="1179791" y="676325"/>
                  </a:lnTo>
                  <a:lnTo>
                    <a:pt x="1342580" y="676325"/>
                  </a:lnTo>
                  <a:lnTo>
                    <a:pt x="1342580" y="335648"/>
                  </a:lnTo>
                  <a:lnTo>
                    <a:pt x="1179791" y="335648"/>
                  </a:lnTo>
                  <a:lnTo>
                    <a:pt x="1174750" y="335648"/>
                  </a:lnTo>
                  <a:lnTo>
                    <a:pt x="1011974" y="335648"/>
                  </a:lnTo>
                  <a:lnTo>
                    <a:pt x="1011974" y="172859"/>
                  </a:lnTo>
                  <a:lnTo>
                    <a:pt x="1174750" y="172859"/>
                  </a:lnTo>
                  <a:lnTo>
                    <a:pt x="1179791" y="172859"/>
                  </a:lnTo>
                  <a:lnTo>
                    <a:pt x="1342580" y="172859"/>
                  </a:lnTo>
                  <a:lnTo>
                    <a:pt x="1342580" y="0"/>
                  </a:lnTo>
                  <a:lnTo>
                    <a:pt x="1179791" y="0"/>
                  </a:lnTo>
                  <a:lnTo>
                    <a:pt x="1174750" y="0"/>
                  </a:lnTo>
                  <a:lnTo>
                    <a:pt x="1006932" y="0"/>
                  </a:lnTo>
                  <a:lnTo>
                    <a:pt x="1006932" y="167817"/>
                  </a:lnTo>
                  <a:lnTo>
                    <a:pt x="844156" y="167817"/>
                  </a:lnTo>
                  <a:lnTo>
                    <a:pt x="844156" y="0"/>
                  </a:lnTo>
                  <a:lnTo>
                    <a:pt x="671283" y="0"/>
                  </a:lnTo>
                  <a:lnTo>
                    <a:pt x="671283" y="167817"/>
                  </a:lnTo>
                  <a:lnTo>
                    <a:pt x="503466" y="167817"/>
                  </a:lnTo>
                  <a:lnTo>
                    <a:pt x="503466" y="335648"/>
                  </a:lnTo>
                  <a:lnTo>
                    <a:pt x="503466" y="340677"/>
                  </a:lnTo>
                  <a:lnTo>
                    <a:pt x="503466" y="503466"/>
                  </a:lnTo>
                  <a:lnTo>
                    <a:pt x="340677" y="503466"/>
                  </a:lnTo>
                  <a:lnTo>
                    <a:pt x="335648" y="503466"/>
                  </a:lnTo>
                  <a:lnTo>
                    <a:pt x="172859" y="503466"/>
                  </a:lnTo>
                  <a:lnTo>
                    <a:pt x="167817" y="503466"/>
                  </a:lnTo>
                  <a:lnTo>
                    <a:pt x="0" y="503466"/>
                  </a:lnTo>
                  <a:lnTo>
                    <a:pt x="0" y="671283"/>
                  </a:lnTo>
                  <a:lnTo>
                    <a:pt x="0" y="676325"/>
                  </a:lnTo>
                  <a:lnTo>
                    <a:pt x="0" y="839101"/>
                  </a:lnTo>
                  <a:lnTo>
                    <a:pt x="0" y="844156"/>
                  </a:lnTo>
                  <a:lnTo>
                    <a:pt x="0" y="1011974"/>
                  </a:lnTo>
                  <a:lnTo>
                    <a:pt x="172859" y="1011974"/>
                  </a:lnTo>
                  <a:lnTo>
                    <a:pt x="172859" y="844156"/>
                  </a:lnTo>
                  <a:lnTo>
                    <a:pt x="172859" y="839101"/>
                  </a:lnTo>
                  <a:lnTo>
                    <a:pt x="172859" y="676325"/>
                  </a:lnTo>
                  <a:lnTo>
                    <a:pt x="335648" y="676325"/>
                  </a:lnTo>
                  <a:lnTo>
                    <a:pt x="340677" y="676325"/>
                  </a:lnTo>
                  <a:lnTo>
                    <a:pt x="503466" y="676325"/>
                  </a:lnTo>
                  <a:lnTo>
                    <a:pt x="503466" y="839101"/>
                  </a:lnTo>
                  <a:lnTo>
                    <a:pt x="335648" y="839101"/>
                  </a:lnTo>
                  <a:lnTo>
                    <a:pt x="335648" y="1011974"/>
                  </a:lnTo>
                  <a:lnTo>
                    <a:pt x="508508" y="1011974"/>
                  </a:lnTo>
                  <a:lnTo>
                    <a:pt x="508508" y="844156"/>
                  </a:lnTo>
                  <a:lnTo>
                    <a:pt x="676325" y="844156"/>
                  </a:lnTo>
                  <a:lnTo>
                    <a:pt x="676325" y="671283"/>
                  </a:lnTo>
                  <a:lnTo>
                    <a:pt x="508508" y="671283"/>
                  </a:lnTo>
                  <a:lnTo>
                    <a:pt x="508508" y="508508"/>
                  </a:lnTo>
                  <a:lnTo>
                    <a:pt x="676325" y="508508"/>
                  </a:lnTo>
                  <a:lnTo>
                    <a:pt x="676325" y="340677"/>
                  </a:lnTo>
                  <a:lnTo>
                    <a:pt x="839101" y="340677"/>
                  </a:lnTo>
                  <a:lnTo>
                    <a:pt x="844156" y="340677"/>
                  </a:lnTo>
                  <a:lnTo>
                    <a:pt x="1006932" y="340677"/>
                  </a:lnTo>
                  <a:lnTo>
                    <a:pt x="1006932" y="508508"/>
                  </a:lnTo>
                  <a:lnTo>
                    <a:pt x="1174750" y="508508"/>
                  </a:lnTo>
                  <a:lnTo>
                    <a:pt x="1174750" y="671283"/>
                  </a:lnTo>
                  <a:lnTo>
                    <a:pt x="1006932" y="671283"/>
                  </a:lnTo>
                  <a:lnTo>
                    <a:pt x="1006932" y="844156"/>
                  </a:lnTo>
                  <a:lnTo>
                    <a:pt x="1174750" y="844156"/>
                  </a:lnTo>
                  <a:lnTo>
                    <a:pt x="1174750" y="1011974"/>
                  </a:lnTo>
                  <a:lnTo>
                    <a:pt x="1347609" y="1011974"/>
                  </a:lnTo>
                  <a:lnTo>
                    <a:pt x="1347609" y="844156"/>
                  </a:lnTo>
                  <a:lnTo>
                    <a:pt x="1510398" y="844156"/>
                  </a:lnTo>
                  <a:lnTo>
                    <a:pt x="1510398" y="1011974"/>
                  </a:lnTo>
                  <a:lnTo>
                    <a:pt x="1678216" y="1011974"/>
                  </a:lnTo>
                  <a:lnTo>
                    <a:pt x="1683258" y="1011974"/>
                  </a:lnTo>
                  <a:lnTo>
                    <a:pt x="1851088" y="1011974"/>
                  </a:lnTo>
                  <a:lnTo>
                    <a:pt x="1851088" y="844156"/>
                  </a:lnTo>
                  <a:lnTo>
                    <a:pt x="1851088" y="839101"/>
                  </a:lnTo>
                  <a:lnTo>
                    <a:pt x="1851088" y="676325"/>
                  </a:lnTo>
                  <a:lnTo>
                    <a:pt x="1851088" y="671283"/>
                  </a:lnTo>
                  <a:lnTo>
                    <a:pt x="1851088" y="503466"/>
                  </a:lnTo>
                  <a:close/>
                </a:path>
                <a:path w="4201160" h="1012190">
                  <a:moveTo>
                    <a:pt x="2018906" y="0"/>
                  </a:moveTo>
                  <a:lnTo>
                    <a:pt x="1846033" y="0"/>
                  </a:lnTo>
                  <a:lnTo>
                    <a:pt x="1846033" y="167817"/>
                  </a:lnTo>
                  <a:lnTo>
                    <a:pt x="1846033" y="172859"/>
                  </a:lnTo>
                  <a:lnTo>
                    <a:pt x="1846033" y="340677"/>
                  </a:lnTo>
                  <a:lnTo>
                    <a:pt x="2018906" y="340677"/>
                  </a:lnTo>
                  <a:lnTo>
                    <a:pt x="2018906" y="172859"/>
                  </a:lnTo>
                  <a:lnTo>
                    <a:pt x="2018906" y="167817"/>
                  </a:lnTo>
                  <a:lnTo>
                    <a:pt x="2018906" y="0"/>
                  </a:lnTo>
                  <a:close/>
                </a:path>
                <a:path w="4201160" h="1012190">
                  <a:moveTo>
                    <a:pt x="2690203" y="671283"/>
                  </a:moveTo>
                  <a:lnTo>
                    <a:pt x="2522372" y="671283"/>
                  </a:lnTo>
                  <a:lnTo>
                    <a:pt x="2522372" y="503466"/>
                  </a:lnTo>
                  <a:lnTo>
                    <a:pt x="2354554" y="503466"/>
                  </a:lnTo>
                  <a:lnTo>
                    <a:pt x="2349512" y="503466"/>
                  </a:lnTo>
                  <a:lnTo>
                    <a:pt x="2186724" y="503466"/>
                  </a:lnTo>
                  <a:lnTo>
                    <a:pt x="2181695" y="503466"/>
                  </a:lnTo>
                  <a:lnTo>
                    <a:pt x="2013851" y="503466"/>
                  </a:lnTo>
                  <a:lnTo>
                    <a:pt x="2013851" y="676325"/>
                  </a:lnTo>
                  <a:lnTo>
                    <a:pt x="2181695" y="676325"/>
                  </a:lnTo>
                  <a:lnTo>
                    <a:pt x="2181695" y="839101"/>
                  </a:lnTo>
                  <a:lnTo>
                    <a:pt x="2013851" y="839101"/>
                  </a:lnTo>
                  <a:lnTo>
                    <a:pt x="2013851" y="1011974"/>
                  </a:lnTo>
                  <a:lnTo>
                    <a:pt x="2186724" y="1011974"/>
                  </a:lnTo>
                  <a:lnTo>
                    <a:pt x="2186724" y="844156"/>
                  </a:lnTo>
                  <a:lnTo>
                    <a:pt x="2349512" y="844156"/>
                  </a:lnTo>
                  <a:lnTo>
                    <a:pt x="2354554" y="844156"/>
                  </a:lnTo>
                  <a:lnTo>
                    <a:pt x="2517343" y="844156"/>
                  </a:lnTo>
                  <a:lnTo>
                    <a:pt x="2522372" y="844156"/>
                  </a:lnTo>
                  <a:lnTo>
                    <a:pt x="2690203" y="844156"/>
                  </a:lnTo>
                  <a:lnTo>
                    <a:pt x="2690203" y="671283"/>
                  </a:lnTo>
                  <a:close/>
                </a:path>
                <a:path w="4201160" h="1012190">
                  <a:moveTo>
                    <a:pt x="4200601" y="0"/>
                  </a:moveTo>
                  <a:lnTo>
                    <a:pt x="4032770" y="0"/>
                  </a:lnTo>
                  <a:lnTo>
                    <a:pt x="4027728" y="0"/>
                  </a:lnTo>
                  <a:lnTo>
                    <a:pt x="3859898" y="0"/>
                  </a:lnTo>
                  <a:lnTo>
                    <a:pt x="3859898" y="172859"/>
                  </a:lnTo>
                  <a:lnTo>
                    <a:pt x="4027728" y="172859"/>
                  </a:lnTo>
                  <a:lnTo>
                    <a:pt x="4027728" y="335648"/>
                  </a:lnTo>
                  <a:lnTo>
                    <a:pt x="3864953" y="335648"/>
                  </a:lnTo>
                  <a:lnTo>
                    <a:pt x="3859898" y="335648"/>
                  </a:lnTo>
                  <a:lnTo>
                    <a:pt x="3692093" y="335648"/>
                  </a:lnTo>
                  <a:lnTo>
                    <a:pt x="3692093" y="503466"/>
                  </a:lnTo>
                  <a:lnTo>
                    <a:pt x="3529304" y="503466"/>
                  </a:lnTo>
                  <a:lnTo>
                    <a:pt x="3529304" y="335648"/>
                  </a:lnTo>
                  <a:lnTo>
                    <a:pt x="3524262" y="335648"/>
                  </a:lnTo>
                  <a:lnTo>
                    <a:pt x="3524262" y="508508"/>
                  </a:lnTo>
                  <a:lnTo>
                    <a:pt x="3524262" y="671283"/>
                  </a:lnTo>
                  <a:lnTo>
                    <a:pt x="3361474" y="671283"/>
                  </a:lnTo>
                  <a:lnTo>
                    <a:pt x="3361474" y="508508"/>
                  </a:lnTo>
                  <a:lnTo>
                    <a:pt x="3524262" y="508508"/>
                  </a:lnTo>
                  <a:lnTo>
                    <a:pt x="3524262" y="335648"/>
                  </a:lnTo>
                  <a:lnTo>
                    <a:pt x="3361474" y="335648"/>
                  </a:lnTo>
                  <a:lnTo>
                    <a:pt x="3361474" y="172859"/>
                  </a:lnTo>
                  <a:lnTo>
                    <a:pt x="3524262" y="172859"/>
                  </a:lnTo>
                  <a:lnTo>
                    <a:pt x="3529304" y="172859"/>
                  </a:lnTo>
                  <a:lnTo>
                    <a:pt x="3697122" y="172859"/>
                  </a:lnTo>
                  <a:lnTo>
                    <a:pt x="3697122" y="0"/>
                  </a:lnTo>
                  <a:lnTo>
                    <a:pt x="3529304" y="0"/>
                  </a:lnTo>
                  <a:lnTo>
                    <a:pt x="3524262" y="0"/>
                  </a:lnTo>
                  <a:lnTo>
                    <a:pt x="3356445" y="0"/>
                  </a:lnTo>
                  <a:lnTo>
                    <a:pt x="3356445" y="167817"/>
                  </a:lnTo>
                  <a:lnTo>
                    <a:pt x="3193656" y="167817"/>
                  </a:lnTo>
                  <a:lnTo>
                    <a:pt x="3193656" y="0"/>
                  </a:lnTo>
                  <a:lnTo>
                    <a:pt x="3025851" y="0"/>
                  </a:lnTo>
                  <a:lnTo>
                    <a:pt x="3020796" y="0"/>
                  </a:lnTo>
                  <a:lnTo>
                    <a:pt x="2852978" y="0"/>
                  </a:lnTo>
                  <a:lnTo>
                    <a:pt x="2852978" y="167817"/>
                  </a:lnTo>
                  <a:lnTo>
                    <a:pt x="2690203" y="167817"/>
                  </a:lnTo>
                  <a:lnTo>
                    <a:pt x="2690203" y="0"/>
                  </a:lnTo>
                  <a:lnTo>
                    <a:pt x="2517343" y="0"/>
                  </a:lnTo>
                  <a:lnTo>
                    <a:pt x="2517343" y="167817"/>
                  </a:lnTo>
                  <a:lnTo>
                    <a:pt x="2349512" y="167817"/>
                  </a:lnTo>
                  <a:lnTo>
                    <a:pt x="2349512" y="340677"/>
                  </a:lnTo>
                  <a:lnTo>
                    <a:pt x="2522372" y="340677"/>
                  </a:lnTo>
                  <a:lnTo>
                    <a:pt x="2522372" y="172859"/>
                  </a:lnTo>
                  <a:lnTo>
                    <a:pt x="2685148" y="172859"/>
                  </a:lnTo>
                  <a:lnTo>
                    <a:pt x="2685148" y="340677"/>
                  </a:lnTo>
                  <a:lnTo>
                    <a:pt x="2852978" y="340677"/>
                  </a:lnTo>
                  <a:lnTo>
                    <a:pt x="2852978" y="508508"/>
                  </a:lnTo>
                  <a:lnTo>
                    <a:pt x="3020796" y="508508"/>
                  </a:lnTo>
                  <a:lnTo>
                    <a:pt x="3025851" y="508508"/>
                  </a:lnTo>
                  <a:lnTo>
                    <a:pt x="3188614" y="508508"/>
                  </a:lnTo>
                  <a:lnTo>
                    <a:pt x="3188614" y="671283"/>
                  </a:lnTo>
                  <a:lnTo>
                    <a:pt x="3025851" y="671283"/>
                  </a:lnTo>
                  <a:lnTo>
                    <a:pt x="3020796" y="671283"/>
                  </a:lnTo>
                  <a:lnTo>
                    <a:pt x="2852978" y="671283"/>
                  </a:lnTo>
                  <a:lnTo>
                    <a:pt x="2852978" y="844156"/>
                  </a:lnTo>
                  <a:lnTo>
                    <a:pt x="3697122" y="844156"/>
                  </a:lnTo>
                  <a:lnTo>
                    <a:pt x="3697122" y="676325"/>
                  </a:lnTo>
                  <a:lnTo>
                    <a:pt x="3697122" y="671283"/>
                  </a:lnTo>
                  <a:lnTo>
                    <a:pt x="3697122" y="508508"/>
                  </a:lnTo>
                  <a:lnTo>
                    <a:pt x="3859898" y="508508"/>
                  </a:lnTo>
                  <a:lnTo>
                    <a:pt x="3859898" y="671283"/>
                  </a:lnTo>
                  <a:lnTo>
                    <a:pt x="3859898" y="676325"/>
                  </a:lnTo>
                  <a:lnTo>
                    <a:pt x="3859898" y="844156"/>
                  </a:lnTo>
                  <a:lnTo>
                    <a:pt x="4027728" y="844156"/>
                  </a:lnTo>
                  <a:lnTo>
                    <a:pt x="4032770" y="844156"/>
                  </a:lnTo>
                  <a:lnTo>
                    <a:pt x="4200601" y="844156"/>
                  </a:lnTo>
                  <a:lnTo>
                    <a:pt x="4200601" y="671283"/>
                  </a:lnTo>
                  <a:lnTo>
                    <a:pt x="4032770" y="671283"/>
                  </a:lnTo>
                  <a:lnTo>
                    <a:pt x="4032770" y="508508"/>
                  </a:lnTo>
                  <a:lnTo>
                    <a:pt x="4200601" y="508508"/>
                  </a:lnTo>
                  <a:lnTo>
                    <a:pt x="4200601" y="340677"/>
                  </a:lnTo>
                  <a:lnTo>
                    <a:pt x="4200601" y="335648"/>
                  </a:lnTo>
                  <a:lnTo>
                    <a:pt x="4200601" y="172859"/>
                  </a:lnTo>
                  <a:lnTo>
                    <a:pt x="4200601" y="167817"/>
                  </a:lnTo>
                  <a:lnTo>
                    <a:pt x="4200601" y="0"/>
                  </a:lnTo>
                  <a:close/>
                </a:path>
              </a:pathLst>
            </a:custGeom>
            <a:solidFill>
              <a:srgbClr val="F9FCF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9" name="object 19"/>
            <p:cNvSpPr/>
            <p:nvPr/>
          </p:nvSpPr>
          <p:spPr>
            <a:xfrm>
              <a:off x="1838083" y="7013213"/>
              <a:ext cx="4201160" cy="1348105"/>
            </a:xfrm>
            <a:custGeom>
              <a:avLst/>
              <a:gdLst/>
              <a:ahLst/>
              <a:cxnLst/>
              <a:rect l="l" t="t" r="r" b="b"/>
              <a:pathLst>
                <a:path w="4201160" h="1348104">
                  <a:moveTo>
                    <a:pt x="172859" y="167830"/>
                  </a:moveTo>
                  <a:lnTo>
                    <a:pt x="0" y="167830"/>
                  </a:lnTo>
                  <a:lnTo>
                    <a:pt x="0" y="340690"/>
                  </a:lnTo>
                  <a:lnTo>
                    <a:pt x="172859" y="340690"/>
                  </a:lnTo>
                  <a:lnTo>
                    <a:pt x="172859" y="167830"/>
                  </a:lnTo>
                  <a:close/>
                </a:path>
                <a:path w="4201160" h="1348104">
                  <a:moveTo>
                    <a:pt x="3193656" y="503466"/>
                  </a:moveTo>
                  <a:lnTo>
                    <a:pt x="3020796" y="503466"/>
                  </a:lnTo>
                  <a:lnTo>
                    <a:pt x="3020796" y="676325"/>
                  </a:lnTo>
                  <a:lnTo>
                    <a:pt x="3193656" y="676325"/>
                  </a:lnTo>
                  <a:lnTo>
                    <a:pt x="3193656" y="503466"/>
                  </a:lnTo>
                  <a:close/>
                </a:path>
                <a:path w="4201160" h="1348104">
                  <a:moveTo>
                    <a:pt x="4200601" y="503466"/>
                  </a:moveTo>
                  <a:lnTo>
                    <a:pt x="4200601" y="503466"/>
                  </a:lnTo>
                  <a:lnTo>
                    <a:pt x="3697122" y="503466"/>
                  </a:lnTo>
                  <a:lnTo>
                    <a:pt x="3697122" y="340690"/>
                  </a:lnTo>
                  <a:lnTo>
                    <a:pt x="3864953" y="340690"/>
                  </a:lnTo>
                  <a:lnTo>
                    <a:pt x="3864953" y="167830"/>
                  </a:lnTo>
                  <a:lnTo>
                    <a:pt x="3692093" y="167830"/>
                  </a:lnTo>
                  <a:lnTo>
                    <a:pt x="3692093" y="335648"/>
                  </a:lnTo>
                  <a:lnTo>
                    <a:pt x="3692093" y="508495"/>
                  </a:lnTo>
                  <a:lnTo>
                    <a:pt x="3692093" y="671296"/>
                  </a:lnTo>
                  <a:lnTo>
                    <a:pt x="3692093" y="844156"/>
                  </a:lnTo>
                  <a:lnTo>
                    <a:pt x="3692093" y="1006932"/>
                  </a:lnTo>
                  <a:lnTo>
                    <a:pt x="3529304" y="1006932"/>
                  </a:lnTo>
                  <a:lnTo>
                    <a:pt x="3529304" y="844156"/>
                  </a:lnTo>
                  <a:lnTo>
                    <a:pt x="3692093" y="844156"/>
                  </a:lnTo>
                  <a:lnTo>
                    <a:pt x="3692093" y="671296"/>
                  </a:lnTo>
                  <a:lnTo>
                    <a:pt x="3529304" y="671296"/>
                  </a:lnTo>
                  <a:lnTo>
                    <a:pt x="3529304" y="508495"/>
                  </a:lnTo>
                  <a:lnTo>
                    <a:pt x="3692093" y="508495"/>
                  </a:lnTo>
                  <a:lnTo>
                    <a:pt x="3692093" y="335648"/>
                  </a:lnTo>
                  <a:lnTo>
                    <a:pt x="3529304" y="335648"/>
                  </a:lnTo>
                  <a:lnTo>
                    <a:pt x="3529304" y="172872"/>
                  </a:lnTo>
                  <a:lnTo>
                    <a:pt x="3529304" y="167830"/>
                  </a:lnTo>
                  <a:lnTo>
                    <a:pt x="3529304" y="0"/>
                  </a:lnTo>
                  <a:lnTo>
                    <a:pt x="3361474" y="0"/>
                  </a:lnTo>
                  <a:lnTo>
                    <a:pt x="3356445" y="0"/>
                  </a:lnTo>
                  <a:lnTo>
                    <a:pt x="3356445" y="839114"/>
                  </a:lnTo>
                  <a:lnTo>
                    <a:pt x="3193656" y="839114"/>
                  </a:lnTo>
                  <a:lnTo>
                    <a:pt x="3188614" y="839114"/>
                  </a:lnTo>
                  <a:lnTo>
                    <a:pt x="3025851" y="839114"/>
                  </a:lnTo>
                  <a:lnTo>
                    <a:pt x="3020796" y="839114"/>
                  </a:lnTo>
                  <a:lnTo>
                    <a:pt x="2858020" y="839114"/>
                  </a:lnTo>
                  <a:lnTo>
                    <a:pt x="2858020" y="676325"/>
                  </a:lnTo>
                  <a:lnTo>
                    <a:pt x="2858020" y="671296"/>
                  </a:lnTo>
                  <a:lnTo>
                    <a:pt x="2858020" y="508495"/>
                  </a:lnTo>
                  <a:lnTo>
                    <a:pt x="2858020" y="503466"/>
                  </a:lnTo>
                  <a:lnTo>
                    <a:pt x="2858020" y="340690"/>
                  </a:lnTo>
                  <a:lnTo>
                    <a:pt x="3020796" y="340690"/>
                  </a:lnTo>
                  <a:lnTo>
                    <a:pt x="3025851" y="340690"/>
                  </a:lnTo>
                  <a:lnTo>
                    <a:pt x="3188614" y="340690"/>
                  </a:lnTo>
                  <a:lnTo>
                    <a:pt x="3193656" y="340690"/>
                  </a:lnTo>
                  <a:lnTo>
                    <a:pt x="3356445" y="340690"/>
                  </a:lnTo>
                  <a:lnTo>
                    <a:pt x="3356445" y="0"/>
                  </a:lnTo>
                  <a:lnTo>
                    <a:pt x="3188614" y="0"/>
                  </a:lnTo>
                  <a:lnTo>
                    <a:pt x="3188614" y="167830"/>
                  </a:lnTo>
                  <a:lnTo>
                    <a:pt x="3025851" y="167830"/>
                  </a:lnTo>
                  <a:lnTo>
                    <a:pt x="3025851" y="0"/>
                  </a:lnTo>
                  <a:lnTo>
                    <a:pt x="2852978" y="0"/>
                  </a:lnTo>
                  <a:lnTo>
                    <a:pt x="2852978" y="167830"/>
                  </a:lnTo>
                  <a:lnTo>
                    <a:pt x="2690203" y="167830"/>
                  </a:lnTo>
                  <a:lnTo>
                    <a:pt x="2685148" y="167830"/>
                  </a:lnTo>
                  <a:lnTo>
                    <a:pt x="2522372" y="167830"/>
                  </a:lnTo>
                  <a:lnTo>
                    <a:pt x="2517343" y="167830"/>
                  </a:lnTo>
                  <a:lnTo>
                    <a:pt x="2354554" y="167830"/>
                  </a:lnTo>
                  <a:lnTo>
                    <a:pt x="2354554" y="0"/>
                  </a:lnTo>
                  <a:lnTo>
                    <a:pt x="2186724" y="0"/>
                  </a:lnTo>
                  <a:lnTo>
                    <a:pt x="2181695" y="0"/>
                  </a:lnTo>
                  <a:lnTo>
                    <a:pt x="2013851" y="0"/>
                  </a:lnTo>
                  <a:lnTo>
                    <a:pt x="2013851" y="167830"/>
                  </a:lnTo>
                  <a:lnTo>
                    <a:pt x="2013851" y="172872"/>
                  </a:lnTo>
                  <a:lnTo>
                    <a:pt x="2013851" y="340690"/>
                  </a:lnTo>
                  <a:lnTo>
                    <a:pt x="2186724" y="340690"/>
                  </a:lnTo>
                  <a:lnTo>
                    <a:pt x="2186724" y="172872"/>
                  </a:lnTo>
                  <a:lnTo>
                    <a:pt x="2349512" y="172872"/>
                  </a:lnTo>
                  <a:lnTo>
                    <a:pt x="2349512" y="340690"/>
                  </a:lnTo>
                  <a:lnTo>
                    <a:pt x="2517343" y="340690"/>
                  </a:lnTo>
                  <a:lnTo>
                    <a:pt x="2522372" y="340690"/>
                  </a:lnTo>
                  <a:lnTo>
                    <a:pt x="2685148" y="340690"/>
                  </a:lnTo>
                  <a:lnTo>
                    <a:pt x="2685148" y="503466"/>
                  </a:lnTo>
                  <a:lnTo>
                    <a:pt x="2685148" y="508495"/>
                  </a:lnTo>
                  <a:lnTo>
                    <a:pt x="2685148" y="671296"/>
                  </a:lnTo>
                  <a:lnTo>
                    <a:pt x="2522372" y="671296"/>
                  </a:lnTo>
                  <a:lnTo>
                    <a:pt x="2517343" y="671296"/>
                  </a:lnTo>
                  <a:lnTo>
                    <a:pt x="2349512" y="671296"/>
                  </a:lnTo>
                  <a:lnTo>
                    <a:pt x="2349512" y="844156"/>
                  </a:lnTo>
                  <a:lnTo>
                    <a:pt x="2517343" y="844156"/>
                  </a:lnTo>
                  <a:lnTo>
                    <a:pt x="2517343" y="1006932"/>
                  </a:lnTo>
                  <a:lnTo>
                    <a:pt x="2354554" y="1006932"/>
                  </a:lnTo>
                  <a:lnTo>
                    <a:pt x="2349512" y="1006932"/>
                  </a:lnTo>
                  <a:lnTo>
                    <a:pt x="2186724" y="1006932"/>
                  </a:lnTo>
                  <a:lnTo>
                    <a:pt x="2181695" y="1006932"/>
                  </a:lnTo>
                  <a:lnTo>
                    <a:pt x="2018906" y="1006932"/>
                  </a:lnTo>
                  <a:lnTo>
                    <a:pt x="2018906" y="844156"/>
                  </a:lnTo>
                  <a:lnTo>
                    <a:pt x="2018906" y="839114"/>
                  </a:lnTo>
                  <a:lnTo>
                    <a:pt x="2018906" y="676325"/>
                  </a:lnTo>
                  <a:lnTo>
                    <a:pt x="2186724" y="676325"/>
                  </a:lnTo>
                  <a:lnTo>
                    <a:pt x="2186724" y="503466"/>
                  </a:lnTo>
                  <a:lnTo>
                    <a:pt x="2018906" y="503466"/>
                  </a:lnTo>
                  <a:lnTo>
                    <a:pt x="2013851" y="503466"/>
                  </a:lnTo>
                  <a:lnTo>
                    <a:pt x="1846033" y="503466"/>
                  </a:lnTo>
                  <a:lnTo>
                    <a:pt x="1846033" y="671296"/>
                  </a:lnTo>
                  <a:lnTo>
                    <a:pt x="1846033" y="844156"/>
                  </a:lnTo>
                  <a:lnTo>
                    <a:pt x="1846033" y="1006932"/>
                  </a:lnTo>
                  <a:lnTo>
                    <a:pt x="1678216" y="1006932"/>
                  </a:lnTo>
                  <a:lnTo>
                    <a:pt x="1678216" y="1174750"/>
                  </a:lnTo>
                  <a:lnTo>
                    <a:pt x="1515440" y="1174750"/>
                  </a:lnTo>
                  <a:lnTo>
                    <a:pt x="1515440" y="1011974"/>
                  </a:lnTo>
                  <a:lnTo>
                    <a:pt x="1515440" y="1006932"/>
                  </a:lnTo>
                  <a:lnTo>
                    <a:pt x="1515440" y="844156"/>
                  </a:lnTo>
                  <a:lnTo>
                    <a:pt x="1678216" y="844156"/>
                  </a:lnTo>
                  <a:lnTo>
                    <a:pt x="1683258" y="844156"/>
                  </a:lnTo>
                  <a:lnTo>
                    <a:pt x="1846033" y="844156"/>
                  </a:lnTo>
                  <a:lnTo>
                    <a:pt x="1846033" y="671296"/>
                  </a:lnTo>
                  <a:lnTo>
                    <a:pt x="1683258" y="671296"/>
                  </a:lnTo>
                  <a:lnTo>
                    <a:pt x="1683258" y="508495"/>
                  </a:lnTo>
                  <a:lnTo>
                    <a:pt x="1683258" y="503466"/>
                  </a:lnTo>
                  <a:lnTo>
                    <a:pt x="1683258" y="335648"/>
                  </a:lnTo>
                  <a:lnTo>
                    <a:pt x="1515440" y="335648"/>
                  </a:lnTo>
                  <a:lnTo>
                    <a:pt x="1515440" y="167830"/>
                  </a:lnTo>
                  <a:lnTo>
                    <a:pt x="1347609" y="167830"/>
                  </a:lnTo>
                  <a:lnTo>
                    <a:pt x="1342580" y="167830"/>
                  </a:lnTo>
                  <a:lnTo>
                    <a:pt x="839101" y="167830"/>
                  </a:lnTo>
                  <a:lnTo>
                    <a:pt x="839101" y="340690"/>
                  </a:lnTo>
                  <a:lnTo>
                    <a:pt x="1342580" y="340690"/>
                  </a:lnTo>
                  <a:lnTo>
                    <a:pt x="1342580" y="508495"/>
                  </a:lnTo>
                  <a:lnTo>
                    <a:pt x="1510398" y="508495"/>
                  </a:lnTo>
                  <a:lnTo>
                    <a:pt x="1510398" y="671296"/>
                  </a:lnTo>
                  <a:lnTo>
                    <a:pt x="1342580" y="671296"/>
                  </a:lnTo>
                  <a:lnTo>
                    <a:pt x="1342580" y="839114"/>
                  </a:lnTo>
                  <a:lnTo>
                    <a:pt x="1342580" y="1347622"/>
                  </a:lnTo>
                  <a:lnTo>
                    <a:pt x="1510398" y="1347622"/>
                  </a:lnTo>
                  <a:lnTo>
                    <a:pt x="1515440" y="1347622"/>
                  </a:lnTo>
                  <a:lnTo>
                    <a:pt x="1683258" y="1347622"/>
                  </a:lnTo>
                  <a:lnTo>
                    <a:pt x="1683258" y="1179804"/>
                  </a:lnTo>
                  <a:lnTo>
                    <a:pt x="1851088" y="1179804"/>
                  </a:lnTo>
                  <a:lnTo>
                    <a:pt x="1851088" y="1011974"/>
                  </a:lnTo>
                  <a:lnTo>
                    <a:pt x="2013851" y="1011974"/>
                  </a:lnTo>
                  <a:lnTo>
                    <a:pt x="2013851" y="1179804"/>
                  </a:lnTo>
                  <a:lnTo>
                    <a:pt x="2181695" y="1179804"/>
                  </a:lnTo>
                  <a:lnTo>
                    <a:pt x="2181695" y="1347622"/>
                  </a:lnTo>
                  <a:lnTo>
                    <a:pt x="2349512" y="1347622"/>
                  </a:lnTo>
                  <a:lnTo>
                    <a:pt x="2354554" y="1347622"/>
                  </a:lnTo>
                  <a:lnTo>
                    <a:pt x="2522372" y="1347622"/>
                  </a:lnTo>
                  <a:lnTo>
                    <a:pt x="2522372" y="1179804"/>
                  </a:lnTo>
                  <a:lnTo>
                    <a:pt x="2522372" y="1174750"/>
                  </a:lnTo>
                  <a:lnTo>
                    <a:pt x="2522372" y="1011974"/>
                  </a:lnTo>
                  <a:lnTo>
                    <a:pt x="2685148" y="1011974"/>
                  </a:lnTo>
                  <a:lnTo>
                    <a:pt x="2690203" y="1011974"/>
                  </a:lnTo>
                  <a:lnTo>
                    <a:pt x="2852978" y="1011974"/>
                  </a:lnTo>
                  <a:lnTo>
                    <a:pt x="2852978" y="1179804"/>
                  </a:lnTo>
                  <a:lnTo>
                    <a:pt x="3020796" y="1179804"/>
                  </a:lnTo>
                  <a:lnTo>
                    <a:pt x="3025851" y="1179804"/>
                  </a:lnTo>
                  <a:lnTo>
                    <a:pt x="3193656" y="1179804"/>
                  </a:lnTo>
                  <a:lnTo>
                    <a:pt x="3193656" y="1011974"/>
                  </a:lnTo>
                  <a:lnTo>
                    <a:pt x="3356445" y="1011974"/>
                  </a:lnTo>
                  <a:lnTo>
                    <a:pt x="3356445" y="1179804"/>
                  </a:lnTo>
                  <a:lnTo>
                    <a:pt x="3524262" y="1179804"/>
                  </a:lnTo>
                  <a:lnTo>
                    <a:pt x="3524262" y="1347622"/>
                  </a:lnTo>
                  <a:lnTo>
                    <a:pt x="3692093" y="1347622"/>
                  </a:lnTo>
                  <a:lnTo>
                    <a:pt x="3697122" y="1347622"/>
                  </a:lnTo>
                  <a:lnTo>
                    <a:pt x="3864953" y="1347622"/>
                  </a:lnTo>
                  <a:lnTo>
                    <a:pt x="3864953" y="1179804"/>
                  </a:lnTo>
                  <a:lnTo>
                    <a:pt x="4027728" y="1179804"/>
                  </a:lnTo>
                  <a:lnTo>
                    <a:pt x="4032770" y="1179804"/>
                  </a:lnTo>
                  <a:lnTo>
                    <a:pt x="4200601" y="1179804"/>
                  </a:lnTo>
                  <a:lnTo>
                    <a:pt x="4200601" y="1011974"/>
                  </a:lnTo>
                  <a:lnTo>
                    <a:pt x="4200601" y="1006932"/>
                  </a:lnTo>
                  <a:lnTo>
                    <a:pt x="4200601" y="839114"/>
                  </a:lnTo>
                  <a:lnTo>
                    <a:pt x="4027728" y="839114"/>
                  </a:lnTo>
                  <a:lnTo>
                    <a:pt x="4027728" y="1006932"/>
                  </a:lnTo>
                  <a:lnTo>
                    <a:pt x="3864953" y="1006932"/>
                  </a:lnTo>
                  <a:lnTo>
                    <a:pt x="3864953" y="839114"/>
                  </a:lnTo>
                  <a:lnTo>
                    <a:pt x="3697122" y="839114"/>
                  </a:lnTo>
                  <a:lnTo>
                    <a:pt x="3697122" y="676325"/>
                  </a:lnTo>
                  <a:lnTo>
                    <a:pt x="3859898" y="676325"/>
                  </a:lnTo>
                  <a:lnTo>
                    <a:pt x="3864953" y="676325"/>
                  </a:lnTo>
                  <a:lnTo>
                    <a:pt x="4027728" y="676325"/>
                  </a:lnTo>
                  <a:lnTo>
                    <a:pt x="4032770" y="676325"/>
                  </a:lnTo>
                  <a:lnTo>
                    <a:pt x="4200601" y="676325"/>
                  </a:lnTo>
                  <a:lnTo>
                    <a:pt x="4200601" y="503466"/>
                  </a:lnTo>
                  <a:close/>
                </a:path>
                <a:path w="4201160" h="1348104">
                  <a:moveTo>
                    <a:pt x="4200601" y="0"/>
                  </a:moveTo>
                  <a:lnTo>
                    <a:pt x="4027728" y="0"/>
                  </a:lnTo>
                  <a:lnTo>
                    <a:pt x="4027728" y="172872"/>
                  </a:lnTo>
                  <a:lnTo>
                    <a:pt x="4200601" y="172872"/>
                  </a:lnTo>
                  <a:lnTo>
                    <a:pt x="4200601" y="0"/>
                  </a:lnTo>
                  <a:close/>
                </a:path>
              </a:pathLst>
            </a:custGeom>
            <a:solidFill>
              <a:srgbClr val="F9FCF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0" name="object 20"/>
            <p:cNvSpPr/>
            <p:nvPr/>
          </p:nvSpPr>
          <p:spPr>
            <a:xfrm>
              <a:off x="1838083" y="4486026"/>
              <a:ext cx="8081645" cy="4210685"/>
            </a:xfrm>
            <a:custGeom>
              <a:avLst/>
              <a:gdLst/>
              <a:ahLst/>
              <a:cxnLst/>
              <a:rect l="l" t="t" r="r" b="b"/>
              <a:pathLst>
                <a:path w="8081645" h="4210684">
                  <a:moveTo>
                    <a:pt x="839101" y="3366300"/>
                  </a:moveTo>
                  <a:lnTo>
                    <a:pt x="335648" y="3366300"/>
                  </a:lnTo>
                  <a:lnTo>
                    <a:pt x="335648" y="3869753"/>
                  </a:lnTo>
                  <a:lnTo>
                    <a:pt x="839101" y="3869753"/>
                  </a:lnTo>
                  <a:lnTo>
                    <a:pt x="839101" y="3366300"/>
                  </a:lnTo>
                  <a:close/>
                </a:path>
                <a:path w="8081645" h="4210684">
                  <a:moveTo>
                    <a:pt x="839101" y="345490"/>
                  </a:moveTo>
                  <a:lnTo>
                    <a:pt x="335648" y="345490"/>
                  </a:lnTo>
                  <a:lnTo>
                    <a:pt x="335648" y="848956"/>
                  </a:lnTo>
                  <a:lnTo>
                    <a:pt x="839101" y="848956"/>
                  </a:lnTo>
                  <a:lnTo>
                    <a:pt x="839101" y="345490"/>
                  </a:lnTo>
                  <a:close/>
                </a:path>
                <a:path w="8081645" h="4210684">
                  <a:moveTo>
                    <a:pt x="1174750" y="3030309"/>
                  </a:moveTo>
                  <a:lnTo>
                    <a:pt x="0" y="3030309"/>
                  </a:lnTo>
                  <a:lnTo>
                    <a:pt x="0" y="3197949"/>
                  </a:lnTo>
                  <a:lnTo>
                    <a:pt x="0" y="4037419"/>
                  </a:lnTo>
                  <a:lnTo>
                    <a:pt x="0" y="4205059"/>
                  </a:lnTo>
                  <a:lnTo>
                    <a:pt x="1174750" y="4205059"/>
                  </a:lnTo>
                  <a:lnTo>
                    <a:pt x="1174750" y="4037584"/>
                  </a:lnTo>
                  <a:lnTo>
                    <a:pt x="1174750" y="4037419"/>
                  </a:lnTo>
                  <a:lnTo>
                    <a:pt x="1174750" y="3198482"/>
                  </a:lnTo>
                  <a:lnTo>
                    <a:pt x="1006932" y="3198482"/>
                  </a:lnTo>
                  <a:lnTo>
                    <a:pt x="1006932" y="4037419"/>
                  </a:lnTo>
                  <a:lnTo>
                    <a:pt x="167830" y="4037419"/>
                  </a:lnTo>
                  <a:lnTo>
                    <a:pt x="167830" y="3197949"/>
                  </a:lnTo>
                  <a:lnTo>
                    <a:pt x="1174750" y="3197949"/>
                  </a:lnTo>
                  <a:lnTo>
                    <a:pt x="1174750" y="3030309"/>
                  </a:lnTo>
                  <a:close/>
                </a:path>
                <a:path w="8081645" h="4210684">
                  <a:moveTo>
                    <a:pt x="1174750" y="10248"/>
                  </a:moveTo>
                  <a:lnTo>
                    <a:pt x="0" y="10248"/>
                  </a:lnTo>
                  <a:lnTo>
                    <a:pt x="0" y="177888"/>
                  </a:lnTo>
                  <a:lnTo>
                    <a:pt x="0" y="1017358"/>
                  </a:lnTo>
                  <a:lnTo>
                    <a:pt x="0" y="1184998"/>
                  </a:lnTo>
                  <a:lnTo>
                    <a:pt x="1174750" y="1184998"/>
                  </a:lnTo>
                  <a:lnTo>
                    <a:pt x="1174750" y="1017358"/>
                  </a:lnTo>
                  <a:lnTo>
                    <a:pt x="167830" y="1017358"/>
                  </a:lnTo>
                  <a:lnTo>
                    <a:pt x="167830" y="177888"/>
                  </a:lnTo>
                  <a:lnTo>
                    <a:pt x="1006932" y="177888"/>
                  </a:lnTo>
                  <a:lnTo>
                    <a:pt x="1006932" y="1016787"/>
                  </a:lnTo>
                  <a:lnTo>
                    <a:pt x="1174750" y="1016787"/>
                  </a:lnTo>
                  <a:lnTo>
                    <a:pt x="1174750" y="177888"/>
                  </a:lnTo>
                  <a:lnTo>
                    <a:pt x="1174750" y="177685"/>
                  </a:lnTo>
                  <a:lnTo>
                    <a:pt x="1174750" y="10248"/>
                  </a:lnTo>
                  <a:close/>
                </a:path>
                <a:path w="8081645" h="4210684">
                  <a:moveTo>
                    <a:pt x="1851088" y="4037584"/>
                  </a:moveTo>
                  <a:lnTo>
                    <a:pt x="1683258" y="4037584"/>
                  </a:lnTo>
                  <a:lnTo>
                    <a:pt x="1683258" y="3869766"/>
                  </a:lnTo>
                  <a:lnTo>
                    <a:pt x="1510398" y="3869766"/>
                  </a:lnTo>
                  <a:lnTo>
                    <a:pt x="1510398" y="4037584"/>
                  </a:lnTo>
                  <a:lnTo>
                    <a:pt x="1342580" y="4037584"/>
                  </a:lnTo>
                  <a:lnTo>
                    <a:pt x="1342580" y="4210443"/>
                  </a:lnTo>
                  <a:lnTo>
                    <a:pt x="1851088" y="4210443"/>
                  </a:lnTo>
                  <a:lnTo>
                    <a:pt x="1851088" y="4037584"/>
                  </a:lnTo>
                  <a:close/>
                </a:path>
                <a:path w="8081645" h="4210684">
                  <a:moveTo>
                    <a:pt x="3859898" y="345490"/>
                  </a:moveTo>
                  <a:lnTo>
                    <a:pt x="3356445" y="345490"/>
                  </a:lnTo>
                  <a:lnTo>
                    <a:pt x="3356445" y="848956"/>
                  </a:lnTo>
                  <a:lnTo>
                    <a:pt x="3859898" y="848956"/>
                  </a:lnTo>
                  <a:lnTo>
                    <a:pt x="3859898" y="345490"/>
                  </a:lnTo>
                  <a:close/>
                </a:path>
                <a:path w="8081645" h="4210684">
                  <a:moveTo>
                    <a:pt x="4195546" y="10248"/>
                  </a:moveTo>
                  <a:lnTo>
                    <a:pt x="3020796" y="10248"/>
                  </a:lnTo>
                  <a:lnTo>
                    <a:pt x="3020796" y="177888"/>
                  </a:lnTo>
                  <a:lnTo>
                    <a:pt x="3020796" y="1017358"/>
                  </a:lnTo>
                  <a:lnTo>
                    <a:pt x="3020796" y="1184998"/>
                  </a:lnTo>
                  <a:lnTo>
                    <a:pt x="4195546" y="1184998"/>
                  </a:lnTo>
                  <a:lnTo>
                    <a:pt x="4195546" y="1017358"/>
                  </a:lnTo>
                  <a:lnTo>
                    <a:pt x="3188627" y="1017358"/>
                  </a:lnTo>
                  <a:lnTo>
                    <a:pt x="3188627" y="177888"/>
                  </a:lnTo>
                  <a:lnTo>
                    <a:pt x="4027728" y="177888"/>
                  </a:lnTo>
                  <a:lnTo>
                    <a:pt x="4027728" y="1016787"/>
                  </a:lnTo>
                  <a:lnTo>
                    <a:pt x="4195546" y="1016787"/>
                  </a:lnTo>
                  <a:lnTo>
                    <a:pt x="4195546" y="177888"/>
                  </a:lnTo>
                  <a:lnTo>
                    <a:pt x="4195546" y="177685"/>
                  </a:lnTo>
                  <a:lnTo>
                    <a:pt x="4195546" y="10248"/>
                  </a:lnTo>
                  <a:close/>
                </a:path>
                <a:path w="8081645" h="4210684">
                  <a:moveTo>
                    <a:pt x="4200601" y="3701935"/>
                  </a:moveTo>
                  <a:lnTo>
                    <a:pt x="4027728" y="3701935"/>
                  </a:lnTo>
                  <a:lnTo>
                    <a:pt x="4027728" y="3869766"/>
                  </a:lnTo>
                  <a:lnTo>
                    <a:pt x="4027728" y="3874808"/>
                  </a:lnTo>
                  <a:lnTo>
                    <a:pt x="4027728" y="4037584"/>
                  </a:lnTo>
                  <a:lnTo>
                    <a:pt x="3864953" y="4037584"/>
                  </a:lnTo>
                  <a:lnTo>
                    <a:pt x="3859898" y="4037584"/>
                  </a:lnTo>
                  <a:lnTo>
                    <a:pt x="3697122" y="4037584"/>
                  </a:lnTo>
                  <a:lnTo>
                    <a:pt x="3697122" y="3874808"/>
                  </a:lnTo>
                  <a:lnTo>
                    <a:pt x="3864953" y="3874808"/>
                  </a:lnTo>
                  <a:lnTo>
                    <a:pt x="3864953" y="3701935"/>
                  </a:lnTo>
                  <a:lnTo>
                    <a:pt x="3692093" y="3701935"/>
                  </a:lnTo>
                  <a:lnTo>
                    <a:pt x="3692093" y="3869766"/>
                  </a:lnTo>
                  <a:lnTo>
                    <a:pt x="3529304" y="3869766"/>
                  </a:lnTo>
                  <a:lnTo>
                    <a:pt x="3020796" y="3869766"/>
                  </a:lnTo>
                  <a:lnTo>
                    <a:pt x="3020796" y="4037584"/>
                  </a:lnTo>
                  <a:lnTo>
                    <a:pt x="2858020" y="4037584"/>
                  </a:lnTo>
                  <a:lnTo>
                    <a:pt x="2858020" y="3869766"/>
                  </a:lnTo>
                  <a:lnTo>
                    <a:pt x="2685148" y="3869766"/>
                  </a:lnTo>
                  <a:lnTo>
                    <a:pt x="2685148" y="4037584"/>
                  </a:lnTo>
                  <a:lnTo>
                    <a:pt x="2522372" y="4037584"/>
                  </a:lnTo>
                  <a:lnTo>
                    <a:pt x="2517343" y="4037584"/>
                  </a:lnTo>
                  <a:lnTo>
                    <a:pt x="2354554" y="4037584"/>
                  </a:lnTo>
                  <a:lnTo>
                    <a:pt x="2354554" y="3869766"/>
                  </a:lnTo>
                  <a:lnTo>
                    <a:pt x="2186724" y="3869766"/>
                  </a:lnTo>
                  <a:lnTo>
                    <a:pt x="2181695" y="3869766"/>
                  </a:lnTo>
                  <a:lnTo>
                    <a:pt x="2013851" y="3869766"/>
                  </a:lnTo>
                  <a:lnTo>
                    <a:pt x="2013851" y="4037584"/>
                  </a:lnTo>
                  <a:lnTo>
                    <a:pt x="2013851" y="4042626"/>
                  </a:lnTo>
                  <a:lnTo>
                    <a:pt x="2013851" y="4210443"/>
                  </a:lnTo>
                  <a:lnTo>
                    <a:pt x="2186724" y="4210443"/>
                  </a:lnTo>
                  <a:lnTo>
                    <a:pt x="2186724" y="4042626"/>
                  </a:lnTo>
                  <a:lnTo>
                    <a:pt x="2349512" y="4042626"/>
                  </a:lnTo>
                  <a:lnTo>
                    <a:pt x="2349512" y="4210443"/>
                  </a:lnTo>
                  <a:lnTo>
                    <a:pt x="2517343" y="4210443"/>
                  </a:lnTo>
                  <a:lnTo>
                    <a:pt x="2522372" y="4210443"/>
                  </a:lnTo>
                  <a:lnTo>
                    <a:pt x="2690203" y="4210443"/>
                  </a:lnTo>
                  <a:lnTo>
                    <a:pt x="2690203" y="4042626"/>
                  </a:lnTo>
                  <a:lnTo>
                    <a:pt x="2852978" y="4042626"/>
                  </a:lnTo>
                  <a:lnTo>
                    <a:pt x="2852978" y="4210443"/>
                  </a:lnTo>
                  <a:lnTo>
                    <a:pt x="3020796" y="4210443"/>
                  </a:lnTo>
                  <a:lnTo>
                    <a:pt x="4200601" y="4210443"/>
                  </a:lnTo>
                  <a:lnTo>
                    <a:pt x="4200601" y="4042626"/>
                  </a:lnTo>
                  <a:lnTo>
                    <a:pt x="4200601" y="4037584"/>
                  </a:lnTo>
                  <a:lnTo>
                    <a:pt x="4200601" y="3874808"/>
                  </a:lnTo>
                  <a:lnTo>
                    <a:pt x="4200601" y="3869766"/>
                  </a:lnTo>
                  <a:lnTo>
                    <a:pt x="4200601" y="3701935"/>
                  </a:lnTo>
                  <a:close/>
                </a:path>
                <a:path w="8081645" h="4210684">
                  <a:moveTo>
                    <a:pt x="8081315" y="0"/>
                  </a:moveTo>
                  <a:lnTo>
                    <a:pt x="7908455" y="0"/>
                  </a:lnTo>
                  <a:lnTo>
                    <a:pt x="7908455" y="167830"/>
                  </a:lnTo>
                  <a:lnTo>
                    <a:pt x="7745666" y="167830"/>
                  </a:lnTo>
                  <a:lnTo>
                    <a:pt x="7740624" y="167830"/>
                  </a:lnTo>
                  <a:lnTo>
                    <a:pt x="7740624" y="340677"/>
                  </a:lnTo>
                  <a:lnTo>
                    <a:pt x="7740624" y="503466"/>
                  </a:lnTo>
                  <a:lnTo>
                    <a:pt x="7577849" y="503466"/>
                  </a:lnTo>
                  <a:lnTo>
                    <a:pt x="7572807" y="503466"/>
                  </a:lnTo>
                  <a:lnTo>
                    <a:pt x="7410031" y="503466"/>
                  </a:lnTo>
                  <a:lnTo>
                    <a:pt x="7410031" y="340677"/>
                  </a:lnTo>
                  <a:lnTo>
                    <a:pt x="7572807" y="340677"/>
                  </a:lnTo>
                  <a:lnTo>
                    <a:pt x="7577849" y="340677"/>
                  </a:lnTo>
                  <a:lnTo>
                    <a:pt x="7740624" y="340677"/>
                  </a:lnTo>
                  <a:lnTo>
                    <a:pt x="7740624" y="167830"/>
                  </a:lnTo>
                  <a:lnTo>
                    <a:pt x="7577849" y="167830"/>
                  </a:lnTo>
                  <a:lnTo>
                    <a:pt x="7577849" y="0"/>
                  </a:lnTo>
                  <a:lnTo>
                    <a:pt x="7404976" y="0"/>
                  </a:lnTo>
                  <a:lnTo>
                    <a:pt x="7404976" y="167830"/>
                  </a:lnTo>
                  <a:lnTo>
                    <a:pt x="7242188" y="167830"/>
                  </a:lnTo>
                  <a:lnTo>
                    <a:pt x="7242188" y="0"/>
                  </a:lnTo>
                  <a:lnTo>
                    <a:pt x="7069341" y="0"/>
                  </a:lnTo>
                  <a:lnTo>
                    <a:pt x="7069341" y="167830"/>
                  </a:lnTo>
                  <a:lnTo>
                    <a:pt x="6906552" y="167830"/>
                  </a:lnTo>
                  <a:lnTo>
                    <a:pt x="6906552" y="0"/>
                  </a:lnTo>
                  <a:lnTo>
                    <a:pt x="6733692" y="0"/>
                  </a:lnTo>
                  <a:lnTo>
                    <a:pt x="6733692" y="167830"/>
                  </a:lnTo>
                  <a:lnTo>
                    <a:pt x="6733692" y="172847"/>
                  </a:lnTo>
                  <a:lnTo>
                    <a:pt x="6733692" y="335648"/>
                  </a:lnTo>
                  <a:lnTo>
                    <a:pt x="6565874" y="335648"/>
                  </a:lnTo>
                  <a:lnTo>
                    <a:pt x="6565874" y="1011974"/>
                  </a:lnTo>
                  <a:lnTo>
                    <a:pt x="6738734" y="1011974"/>
                  </a:lnTo>
                  <a:lnTo>
                    <a:pt x="6738734" y="340677"/>
                  </a:lnTo>
                  <a:lnTo>
                    <a:pt x="6901523" y="340677"/>
                  </a:lnTo>
                  <a:lnTo>
                    <a:pt x="6906552" y="340677"/>
                  </a:lnTo>
                  <a:lnTo>
                    <a:pt x="7069341" y="340677"/>
                  </a:lnTo>
                  <a:lnTo>
                    <a:pt x="7069341" y="503466"/>
                  </a:lnTo>
                  <a:lnTo>
                    <a:pt x="6901523" y="503466"/>
                  </a:lnTo>
                  <a:lnTo>
                    <a:pt x="6901523" y="671283"/>
                  </a:lnTo>
                  <a:lnTo>
                    <a:pt x="6901523" y="676338"/>
                  </a:lnTo>
                  <a:lnTo>
                    <a:pt x="6901523" y="839114"/>
                  </a:lnTo>
                  <a:lnTo>
                    <a:pt x="6901523" y="844156"/>
                  </a:lnTo>
                  <a:lnTo>
                    <a:pt x="6901523" y="1011974"/>
                  </a:lnTo>
                  <a:lnTo>
                    <a:pt x="7069341" y="1011974"/>
                  </a:lnTo>
                  <a:lnTo>
                    <a:pt x="7074370" y="1011974"/>
                  </a:lnTo>
                  <a:lnTo>
                    <a:pt x="7242188" y="1011974"/>
                  </a:lnTo>
                  <a:lnTo>
                    <a:pt x="7242188" y="839114"/>
                  </a:lnTo>
                  <a:lnTo>
                    <a:pt x="7074370" y="839114"/>
                  </a:lnTo>
                  <a:lnTo>
                    <a:pt x="7074370" y="676338"/>
                  </a:lnTo>
                  <a:lnTo>
                    <a:pt x="7242188" y="676338"/>
                  </a:lnTo>
                  <a:lnTo>
                    <a:pt x="7242188" y="508508"/>
                  </a:lnTo>
                  <a:lnTo>
                    <a:pt x="7404976" y="508508"/>
                  </a:lnTo>
                  <a:lnTo>
                    <a:pt x="7404976" y="676338"/>
                  </a:lnTo>
                  <a:lnTo>
                    <a:pt x="7572807" y="676338"/>
                  </a:lnTo>
                  <a:lnTo>
                    <a:pt x="7572807" y="839114"/>
                  </a:lnTo>
                  <a:lnTo>
                    <a:pt x="7572807" y="844156"/>
                  </a:lnTo>
                  <a:lnTo>
                    <a:pt x="7572807" y="1011974"/>
                  </a:lnTo>
                  <a:lnTo>
                    <a:pt x="7745666" y="1011974"/>
                  </a:lnTo>
                  <a:lnTo>
                    <a:pt x="7745666" y="844156"/>
                  </a:lnTo>
                  <a:lnTo>
                    <a:pt x="7745666" y="839114"/>
                  </a:lnTo>
                  <a:lnTo>
                    <a:pt x="7745666" y="676338"/>
                  </a:lnTo>
                  <a:lnTo>
                    <a:pt x="7908455" y="676338"/>
                  </a:lnTo>
                  <a:lnTo>
                    <a:pt x="7908455" y="844156"/>
                  </a:lnTo>
                  <a:lnTo>
                    <a:pt x="8081315" y="844156"/>
                  </a:lnTo>
                  <a:lnTo>
                    <a:pt x="8081315" y="671283"/>
                  </a:lnTo>
                  <a:lnTo>
                    <a:pt x="7913484" y="671283"/>
                  </a:lnTo>
                  <a:lnTo>
                    <a:pt x="7913484" y="508508"/>
                  </a:lnTo>
                  <a:lnTo>
                    <a:pt x="8081315" y="508508"/>
                  </a:lnTo>
                  <a:lnTo>
                    <a:pt x="8081315" y="340677"/>
                  </a:lnTo>
                  <a:lnTo>
                    <a:pt x="8081315" y="335648"/>
                  </a:lnTo>
                  <a:lnTo>
                    <a:pt x="8081315" y="172847"/>
                  </a:lnTo>
                  <a:lnTo>
                    <a:pt x="8081315" y="167830"/>
                  </a:lnTo>
                  <a:lnTo>
                    <a:pt x="8081315" y="0"/>
                  </a:lnTo>
                  <a:close/>
                </a:path>
              </a:pathLst>
            </a:custGeom>
            <a:solidFill>
              <a:srgbClr val="F9FCF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1" name="object 21"/>
            <p:cNvSpPr/>
            <p:nvPr/>
          </p:nvSpPr>
          <p:spPr>
            <a:xfrm>
              <a:off x="7061377" y="5325141"/>
              <a:ext cx="4201160" cy="1348105"/>
            </a:xfrm>
            <a:custGeom>
              <a:avLst/>
              <a:gdLst/>
              <a:ahLst/>
              <a:cxnLst/>
              <a:rect l="l" t="t" r="r" b="b"/>
              <a:pathLst>
                <a:path w="4201159" h="1348104">
                  <a:moveTo>
                    <a:pt x="1515440" y="167817"/>
                  </a:moveTo>
                  <a:lnTo>
                    <a:pt x="1342580" y="167817"/>
                  </a:lnTo>
                  <a:lnTo>
                    <a:pt x="1342580" y="335648"/>
                  </a:lnTo>
                  <a:lnTo>
                    <a:pt x="1342580" y="340677"/>
                  </a:lnTo>
                  <a:lnTo>
                    <a:pt x="1342580" y="508508"/>
                  </a:lnTo>
                  <a:lnTo>
                    <a:pt x="1515440" y="508508"/>
                  </a:lnTo>
                  <a:lnTo>
                    <a:pt x="1515440" y="340677"/>
                  </a:lnTo>
                  <a:lnTo>
                    <a:pt x="1515440" y="335648"/>
                  </a:lnTo>
                  <a:lnTo>
                    <a:pt x="1515440" y="167817"/>
                  </a:lnTo>
                  <a:close/>
                </a:path>
                <a:path w="4201159" h="1348104">
                  <a:moveTo>
                    <a:pt x="2858020" y="0"/>
                  </a:moveTo>
                  <a:lnTo>
                    <a:pt x="2858020" y="0"/>
                  </a:lnTo>
                  <a:lnTo>
                    <a:pt x="2349512" y="0"/>
                  </a:lnTo>
                  <a:lnTo>
                    <a:pt x="2349512" y="167817"/>
                  </a:lnTo>
                  <a:lnTo>
                    <a:pt x="2349512" y="172859"/>
                  </a:lnTo>
                  <a:lnTo>
                    <a:pt x="2349512" y="340677"/>
                  </a:lnTo>
                  <a:lnTo>
                    <a:pt x="2522372" y="340677"/>
                  </a:lnTo>
                  <a:lnTo>
                    <a:pt x="2522372" y="172859"/>
                  </a:lnTo>
                  <a:lnTo>
                    <a:pt x="2685161" y="172859"/>
                  </a:lnTo>
                  <a:lnTo>
                    <a:pt x="2685161" y="340677"/>
                  </a:lnTo>
                  <a:lnTo>
                    <a:pt x="2858020" y="340677"/>
                  </a:lnTo>
                  <a:lnTo>
                    <a:pt x="2858020" y="172859"/>
                  </a:lnTo>
                  <a:lnTo>
                    <a:pt x="2858020" y="167817"/>
                  </a:lnTo>
                  <a:lnTo>
                    <a:pt x="2858020" y="0"/>
                  </a:lnTo>
                  <a:close/>
                </a:path>
                <a:path w="4201159" h="1348104">
                  <a:moveTo>
                    <a:pt x="4200601" y="839101"/>
                  </a:moveTo>
                  <a:lnTo>
                    <a:pt x="4032770" y="839101"/>
                  </a:lnTo>
                  <a:lnTo>
                    <a:pt x="4032770" y="671283"/>
                  </a:lnTo>
                  <a:lnTo>
                    <a:pt x="3864953" y="671283"/>
                  </a:lnTo>
                  <a:lnTo>
                    <a:pt x="3864953" y="503466"/>
                  </a:lnTo>
                  <a:lnTo>
                    <a:pt x="3697122" y="503466"/>
                  </a:lnTo>
                  <a:lnTo>
                    <a:pt x="3692093" y="503466"/>
                  </a:lnTo>
                  <a:lnTo>
                    <a:pt x="3020796" y="503466"/>
                  </a:lnTo>
                  <a:lnTo>
                    <a:pt x="3020796" y="676325"/>
                  </a:lnTo>
                  <a:lnTo>
                    <a:pt x="3188614" y="676325"/>
                  </a:lnTo>
                  <a:lnTo>
                    <a:pt x="3188614" y="844156"/>
                  </a:lnTo>
                  <a:lnTo>
                    <a:pt x="3356445" y="844156"/>
                  </a:lnTo>
                  <a:lnTo>
                    <a:pt x="3356445" y="1006932"/>
                  </a:lnTo>
                  <a:lnTo>
                    <a:pt x="3188614" y="1006932"/>
                  </a:lnTo>
                  <a:lnTo>
                    <a:pt x="3188614" y="1174750"/>
                  </a:lnTo>
                  <a:lnTo>
                    <a:pt x="3025825" y="1174750"/>
                  </a:lnTo>
                  <a:lnTo>
                    <a:pt x="3025825" y="1006932"/>
                  </a:lnTo>
                  <a:lnTo>
                    <a:pt x="2858020" y="1006932"/>
                  </a:lnTo>
                  <a:lnTo>
                    <a:pt x="2858020" y="844156"/>
                  </a:lnTo>
                  <a:lnTo>
                    <a:pt x="2858020" y="839101"/>
                  </a:lnTo>
                  <a:lnTo>
                    <a:pt x="2858020" y="671283"/>
                  </a:lnTo>
                  <a:lnTo>
                    <a:pt x="2690190" y="671283"/>
                  </a:lnTo>
                  <a:lnTo>
                    <a:pt x="2690190" y="503466"/>
                  </a:lnTo>
                  <a:lnTo>
                    <a:pt x="2685161" y="503466"/>
                  </a:lnTo>
                  <a:lnTo>
                    <a:pt x="2685161" y="676325"/>
                  </a:lnTo>
                  <a:lnTo>
                    <a:pt x="2685161" y="839101"/>
                  </a:lnTo>
                  <a:lnTo>
                    <a:pt x="2522372" y="839101"/>
                  </a:lnTo>
                  <a:lnTo>
                    <a:pt x="2522372" y="676325"/>
                  </a:lnTo>
                  <a:lnTo>
                    <a:pt x="2685161" y="676325"/>
                  </a:lnTo>
                  <a:lnTo>
                    <a:pt x="2685161" y="503466"/>
                  </a:lnTo>
                  <a:lnTo>
                    <a:pt x="2522372" y="503466"/>
                  </a:lnTo>
                  <a:lnTo>
                    <a:pt x="2517330" y="503466"/>
                  </a:lnTo>
                  <a:lnTo>
                    <a:pt x="2354554" y="503466"/>
                  </a:lnTo>
                  <a:lnTo>
                    <a:pt x="2349512" y="503466"/>
                  </a:lnTo>
                  <a:lnTo>
                    <a:pt x="2349512" y="676325"/>
                  </a:lnTo>
                  <a:lnTo>
                    <a:pt x="2349512" y="839101"/>
                  </a:lnTo>
                  <a:lnTo>
                    <a:pt x="2186736" y="839101"/>
                  </a:lnTo>
                  <a:lnTo>
                    <a:pt x="2186736" y="676325"/>
                  </a:lnTo>
                  <a:lnTo>
                    <a:pt x="2349512" y="676325"/>
                  </a:lnTo>
                  <a:lnTo>
                    <a:pt x="2349512" y="503466"/>
                  </a:lnTo>
                  <a:lnTo>
                    <a:pt x="2186736" y="503466"/>
                  </a:lnTo>
                  <a:lnTo>
                    <a:pt x="2186736" y="340677"/>
                  </a:lnTo>
                  <a:lnTo>
                    <a:pt x="2186736" y="335648"/>
                  </a:lnTo>
                  <a:lnTo>
                    <a:pt x="2186736" y="167817"/>
                  </a:lnTo>
                  <a:lnTo>
                    <a:pt x="2181682" y="167817"/>
                  </a:lnTo>
                  <a:lnTo>
                    <a:pt x="2181682" y="844156"/>
                  </a:lnTo>
                  <a:lnTo>
                    <a:pt x="2181682" y="1006932"/>
                  </a:lnTo>
                  <a:lnTo>
                    <a:pt x="2018893" y="1006932"/>
                  </a:lnTo>
                  <a:lnTo>
                    <a:pt x="2018893" y="844156"/>
                  </a:lnTo>
                  <a:lnTo>
                    <a:pt x="2181682" y="844156"/>
                  </a:lnTo>
                  <a:lnTo>
                    <a:pt x="2181682" y="167817"/>
                  </a:lnTo>
                  <a:lnTo>
                    <a:pt x="2013864" y="167817"/>
                  </a:lnTo>
                  <a:lnTo>
                    <a:pt x="2013864" y="335648"/>
                  </a:lnTo>
                  <a:lnTo>
                    <a:pt x="1851075" y="335648"/>
                  </a:lnTo>
                  <a:lnTo>
                    <a:pt x="1851075" y="167817"/>
                  </a:lnTo>
                  <a:lnTo>
                    <a:pt x="1678228" y="167817"/>
                  </a:lnTo>
                  <a:lnTo>
                    <a:pt x="1678228" y="340677"/>
                  </a:lnTo>
                  <a:lnTo>
                    <a:pt x="1846046" y="340677"/>
                  </a:lnTo>
                  <a:lnTo>
                    <a:pt x="1846046" y="508508"/>
                  </a:lnTo>
                  <a:lnTo>
                    <a:pt x="2013864" y="508508"/>
                  </a:lnTo>
                  <a:lnTo>
                    <a:pt x="2013864" y="671283"/>
                  </a:lnTo>
                  <a:lnTo>
                    <a:pt x="1846046" y="671283"/>
                  </a:lnTo>
                  <a:lnTo>
                    <a:pt x="1846046" y="839101"/>
                  </a:lnTo>
                  <a:lnTo>
                    <a:pt x="1846046" y="844156"/>
                  </a:lnTo>
                  <a:lnTo>
                    <a:pt x="1846046" y="1011961"/>
                  </a:lnTo>
                  <a:lnTo>
                    <a:pt x="2013864" y="1011961"/>
                  </a:lnTo>
                  <a:lnTo>
                    <a:pt x="2013864" y="1174750"/>
                  </a:lnTo>
                  <a:lnTo>
                    <a:pt x="1851075" y="1174750"/>
                  </a:lnTo>
                  <a:lnTo>
                    <a:pt x="1846046" y="1174750"/>
                  </a:lnTo>
                  <a:lnTo>
                    <a:pt x="1683258" y="1174750"/>
                  </a:lnTo>
                  <a:lnTo>
                    <a:pt x="1678228" y="1174750"/>
                  </a:lnTo>
                  <a:lnTo>
                    <a:pt x="1515440" y="1174750"/>
                  </a:lnTo>
                  <a:lnTo>
                    <a:pt x="1515440" y="1006932"/>
                  </a:lnTo>
                  <a:lnTo>
                    <a:pt x="1347622" y="1006932"/>
                  </a:lnTo>
                  <a:lnTo>
                    <a:pt x="1347622" y="844156"/>
                  </a:lnTo>
                  <a:lnTo>
                    <a:pt x="1510398" y="844156"/>
                  </a:lnTo>
                  <a:lnTo>
                    <a:pt x="1515440" y="844156"/>
                  </a:lnTo>
                  <a:lnTo>
                    <a:pt x="1683258" y="844156"/>
                  </a:lnTo>
                  <a:lnTo>
                    <a:pt x="1683258" y="671283"/>
                  </a:lnTo>
                  <a:lnTo>
                    <a:pt x="1515440" y="671283"/>
                  </a:lnTo>
                  <a:lnTo>
                    <a:pt x="1510398" y="671283"/>
                  </a:lnTo>
                  <a:lnTo>
                    <a:pt x="1347622" y="671283"/>
                  </a:lnTo>
                  <a:lnTo>
                    <a:pt x="1342580" y="671283"/>
                  </a:lnTo>
                  <a:lnTo>
                    <a:pt x="1179804" y="671283"/>
                  </a:lnTo>
                  <a:lnTo>
                    <a:pt x="1179804" y="503466"/>
                  </a:lnTo>
                  <a:lnTo>
                    <a:pt x="335648" y="503466"/>
                  </a:lnTo>
                  <a:lnTo>
                    <a:pt x="335648" y="671283"/>
                  </a:lnTo>
                  <a:lnTo>
                    <a:pt x="172872" y="671283"/>
                  </a:lnTo>
                  <a:lnTo>
                    <a:pt x="172872" y="503466"/>
                  </a:lnTo>
                  <a:lnTo>
                    <a:pt x="0" y="503466"/>
                  </a:lnTo>
                  <a:lnTo>
                    <a:pt x="0" y="676325"/>
                  </a:lnTo>
                  <a:lnTo>
                    <a:pt x="167817" y="676325"/>
                  </a:lnTo>
                  <a:lnTo>
                    <a:pt x="167817" y="839101"/>
                  </a:lnTo>
                  <a:lnTo>
                    <a:pt x="0" y="839101"/>
                  </a:lnTo>
                  <a:lnTo>
                    <a:pt x="0" y="1011961"/>
                  </a:lnTo>
                  <a:lnTo>
                    <a:pt x="172872" y="1011961"/>
                  </a:lnTo>
                  <a:lnTo>
                    <a:pt x="172872" y="844156"/>
                  </a:lnTo>
                  <a:lnTo>
                    <a:pt x="335648" y="844156"/>
                  </a:lnTo>
                  <a:lnTo>
                    <a:pt x="340677" y="844156"/>
                  </a:lnTo>
                  <a:lnTo>
                    <a:pt x="508495" y="844156"/>
                  </a:lnTo>
                  <a:lnTo>
                    <a:pt x="508495" y="676325"/>
                  </a:lnTo>
                  <a:lnTo>
                    <a:pt x="671296" y="676325"/>
                  </a:lnTo>
                  <a:lnTo>
                    <a:pt x="671296" y="844156"/>
                  </a:lnTo>
                  <a:lnTo>
                    <a:pt x="844156" y="844156"/>
                  </a:lnTo>
                  <a:lnTo>
                    <a:pt x="844156" y="676325"/>
                  </a:lnTo>
                  <a:lnTo>
                    <a:pt x="1006932" y="676325"/>
                  </a:lnTo>
                  <a:lnTo>
                    <a:pt x="1011974" y="676325"/>
                  </a:lnTo>
                  <a:lnTo>
                    <a:pt x="1174750" y="676325"/>
                  </a:lnTo>
                  <a:lnTo>
                    <a:pt x="1174750" y="839101"/>
                  </a:lnTo>
                  <a:lnTo>
                    <a:pt x="1006932" y="839101"/>
                  </a:lnTo>
                  <a:lnTo>
                    <a:pt x="1006932" y="1006932"/>
                  </a:lnTo>
                  <a:lnTo>
                    <a:pt x="839114" y="1006932"/>
                  </a:lnTo>
                  <a:lnTo>
                    <a:pt x="839114" y="1174750"/>
                  </a:lnTo>
                  <a:lnTo>
                    <a:pt x="676325" y="1174750"/>
                  </a:lnTo>
                  <a:lnTo>
                    <a:pt x="676325" y="1006932"/>
                  </a:lnTo>
                  <a:lnTo>
                    <a:pt x="508495" y="1006932"/>
                  </a:lnTo>
                  <a:lnTo>
                    <a:pt x="503466" y="1006932"/>
                  </a:lnTo>
                  <a:lnTo>
                    <a:pt x="335648" y="1006932"/>
                  </a:lnTo>
                  <a:lnTo>
                    <a:pt x="335648" y="1179791"/>
                  </a:lnTo>
                  <a:lnTo>
                    <a:pt x="503466" y="1179791"/>
                  </a:lnTo>
                  <a:lnTo>
                    <a:pt x="503466" y="1347609"/>
                  </a:lnTo>
                  <a:lnTo>
                    <a:pt x="1179804" y="1347609"/>
                  </a:lnTo>
                  <a:lnTo>
                    <a:pt x="1179804" y="1174750"/>
                  </a:lnTo>
                  <a:lnTo>
                    <a:pt x="1011974" y="1174750"/>
                  </a:lnTo>
                  <a:lnTo>
                    <a:pt x="1011974" y="1011961"/>
                  </a:lnTo>
                  <a:lnTo>
                    <a:pt x="1174750" y="1011961"/>
                  </a:lnTo>
                  <a:lnTo>
                    <a:pt x="1179804" y="1011961"/>
                  </a:lnTo>
                  <a:lnTo>
                    <a:pt x="1342580" y="1011961"/>
                  </a:lnTo>
                  <a:lnTo>
                    <a:pt x="1342580" y="1174750"/>
                  </a:lnTo>
                  <a:lnTo>
                    <a:pt x="1342580" y="1179791"/>
                  </a:lnTo>
                  <a:lnTo>
                    <a:pt x="1342580" y="1347609"/>
                  </a:lnTo>
                  <a:lnTo>
                    <a:pt x="1510398" y="1347609"/>
                  </a:lnTo>
                  <a:lnTo>
                    <a:pt x="1515440" y="1347609"/>
                  </a:lnTo>
                  <a:lnTo>
                    <a:pt x="2522372" y="1347609"/>
                  </a:lnTo>
                  <a:lnTo>
                    <a:pt x="2522372" y="1174750"/>
                  </a:lnTo>
                  <a:lnTo>
                    <a:pt x="2354554" y="1174750"/>
                  </a:lnTo>
                  <a:lnTo>
                    <a:pt x="2349512" y="1174750"/>
                  </a:lnTo>
                  <a:lnTo>
                    <a:pt x="2186736" y="1174750"/>
                  </a:lnTo>
                  <a:lnTo>
                    <a:pt x="2186736" y="1011961"/>
                  </a:lnTo>
                  <a:lnTo>
                    <a:pt x="2354554" y="1011961"/>
                  </a:lnTo>
                  <a:lnTo>
                    <a:pt x="2354554" y="844156"/>
                  </a:lnTo>
                  <a:lnTo>
                    <a:pt x="2517330" y="844156"/>
                  </a:lnTo>
                  <a:lnTo>
                    <a:pt x="2517330" y="1011961"/>
                  </a:lnTo>
                  <a:lnTo>
                    <a:pt x="2685161" y="1011961"/>
                  </a:lnTo>
                  <a:lnTo>
                    <a:pt x="2685161" y="1179791"/>
                  </a:lnTo>
                  <a:lnTo>
                    <a:pt x="2852978" y="1179791"/>
                  </a:lnTo>
                  <a:lnTo>
                    <a:pt x="2858020" y="1179791"/>
                  </a:lnTo>
                  <a:lnTo>
                    <a:pt x="3020796" y="1179791"/>
                  </a:lnTo>
                  <a:lnTo>
                    <a:pt x="3020796" y="1347609"/>
                  </a:lnTo>
                  <a:lnTo>
                    <a:pt x="3188614" y="1347609"/>
                  </a:lnTo>
                  <a:lnTo>
                    <a:pt x="3193669" y="1347609"/>
                  </a:lnTo>
                  <a:lnTo>
                    <a:pt x="3361474" y="1347609"/>
                  </a:lnTo>
                  <a:lnTo>
                    <a:pt x="3361474" y="1179791"/>
                  </a:lnTo>
                  <a:lnTo>
                    <a:pt x="3361474" y="1174750"/>
                  </a:lnTo>
                  <a:lnTo>
                    <a:pt x="3361474" y="1011961"/>
                  </a:lnTo>
                  <a:lnTo>
                    <a:pt x="3524262" y="1011961"/>
                  </a:lnTo>
                  <a:lnTo>
                    <a:pt x="3529304" y="1011961"/>
                  </a:lnTo>
                  <a:lnTo>
                    <a:pt x="3697122" y="1011961"/>
                  </a:lnTo>
                  <a:lnTo>
                    <a:pt x="3697122" y="839101"/>
                  </a:lnTo>
                  <a:lnTo>
                    <a:pt x="3529304" y="839101"/>
                  </a:lnTo>
                  <a:lnTo>
                    <a:pt x="3524262" y="839101"/>
                  </a:lnTo>
                  <a:lnTo>
                    <a:pt x="3361474" y="839101"/>
                  </a:lnTo>
                  <a:lnTo>
                    <a:pt x="3361474" y="676325"/>
                  </a:lnTo>
                  <a:lnTo>
                    <a:pt x="3859911" y="676325"/>
                  </a:lnTo>
                  <a:lnTo>
                    <a:pt x="3859911" y="839101"/>
                  </a:lnTo>
                  <a:lnTo>
                    <a:pt x="3859911" y="844156"/>
                  </a:lnTo>
                  <a:lnTo>
                    <a:pt x="3859911" y="1011961"/>
                  </a:lnTo>
                  <a:lnTo>
                    <a:pt x="4027728" y="1011961"/>
                  </a:lnTo>
                  <a:lnTo>
                    <a:pt x="4027728" y="1179791"/>
                  </a:lnTo>
                  <a:lnTo>
                    <a:pt x="4200601" y="1179791"/>
                  </a:lnTo>
                  <a:lnTo>
                    <a:pt x="4200601" y="1011961"/>
                  </a:lnTo>
                  <a:lnTo>
                    <a:pt x="4200601" y="1006932"/>
                  </a:lnTo>
                  <a:lnTo>
                    <a:pt x="4200601" y="839101"/>
                  </a:lnTo>
                  <a:close/>
                </a:path>
              </a:pathLst>
            </a:custGeom>
            <a:solidFill>
              <a:srgbClr val="F9FCF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2" name="object 22"/>
            <p:cNvSpPr/>
            <p:nvPr/>
          </p:nvSpPr>
          <p:spPr>
            <a:xfrm>
              <a:off x="7061377" y="6499891"/>
              <a:ext cx="4201160" cy="1012190"/>
            </a:xfrm>
            <a:custGeom>
              <a:avLst/>
              <a:gdLst/>
              <a:ahLst/>
              <a:cxnLst/>
              <a:rect l="l" t="t" r="r" b="b"/>
              <a:pathLst>
                <a:path w="4201159" h="1012190">
                  <a:moveTo>
                    <a:pt x="172872" y="167830"/>
                  </a:moveTo>
                  <a:lnTo>
                    <a:pt x="0" y="167830"/>
                  </a:lnTo>
                  <a:lnTo>
                    <a:pt x="0" y="335648"/>
                  </a:lnTo>
                  <a:lnTo>
                    <a:pt x="0" y="340690"/>
                  </a:lnTo>
                  <a:lnTo>
                    <a:pt x="0" y="844156"/>
                  </a:lnTo>
                  <a:lnTo>
                    <a:pt x="172872" y="844156"/>
                  </a:lnTo>
                  <a:lnTo>
                    <a:pt x="172872" y="335648"/>
                  </a:lnTo>
                  <a:lnTo>
                    <a:pt x="172872" y="167830"/>
                  </a:lnTo>
                  <a:close/>
                </a:path>
                <a:path w="4201159" h="1012190">
                  <a:moveTo>
                    <a:pt x="4200601" y="0"/>
                  </a:moveTo>
                  <a:lnTo>
                    <a:pt x="4200601" y="0"/>
                  </a:lnTo>
                  <a:lnTo>
                    <a:pt x="3692093" y="0"/>
                  </a:lnTo>
                  <a:lnTo>
                    <a:pt x="3692093" y="167830"/>
                  </a:lnTo>
                  <a:lnTo>
                    <a:pt x="3529304" y="167830"/>
                  </a:lnTo>
                  <a:lnTo>
                    <a:pt x="3529304" y="0"/>
                  </a:lnTo>
                  <a:lnTo>
                    <a:pt x="3524262" y="0"/>
                  </a:lnTo>
                  <a:lnTo>
                    <a:pt x="3524262" y="172859"/>
                  </a:lnTo>
                  <a:lnTo>
                    <a:pt x="3524262" y="335648"/>
                  </a:lnTo>
                  <a:lnTo>
                    <a:pt x="3361474" y="335648"/>
                  </a:lnTo>
                  <a:lnTo>
                    <a:pt x="3361474" y="172859"/>
                  </a:lnTo>
                  <a:lnTo>
                    <a:pt x="3524262" y="172859"/>
                  </a:lnTo>
                  <a:lnTo>
                    <a:pt x="3524262" y="0"/>
                  </a:lnTo>
                  <a:lnTo>
                    <a:pt x="3361474" y="0"/>
                  </a:lnTo>
                  <a:lnTo>
                    <a:pt x="3356445" y="0"/>
                  </a:lnTo>
                  <a:lnTo>
                    <a:pt x="3188614" y="0"/>
                  </a:lnTo>
                  <a:lnTo>
                    <a:pt x="3188614" y="167830"/>
                  </a:lnTo>
                  <a:lnTo>
                    <a:pt x="3188614" y="671283"/>
                  </a:lnTo>
                  <a:lnTo>
                    <a:pt x="3025825" y="671283"/>
                  </a:lnTo>
                  <a:lnTo>
                    <a:pt x="3020796" y="671283"/>
                  </a:lnTo>
                  <a:lnTo>
                    <a:pt x="2858020" y="671283"/>
                  </a:lnTo>
                  <a:lnTo>
                    <a:pt x="2858020" y="508508"/>
                  </a:lnTo>
                  <a:lnTo>
                    <a:pt x="3025825" y="508508"/>
                  </a:lnTo>
                  <a:lnTo>
                    <a:pt x="3025825" y="335648"/>
                  </a:lnTo>
                  <a:lnTo>
                    <a:pt x="2858020" y="335648"/>
                  </a:lnTo>
                  <a:lnTo>
                    <a:pt x="2852978" y="335648"/>
                  </a:lnTo>
                  <a:lnTo>
                    <a:pt x="2690190" y="335648"/>
                  </a:lnTo>
                  <a:lnTo>
                    <a:pt x="2685161" y="335648"/>
                  </a:lnTo>
                  <a:lnTo>
                    <a:pt x="2685161" y="676338"/>
                  </a:lnTo>
                  <a:lnTo>
                    <a:pt x="2685161" y="839114"/>
                  </a:lnTo>
                  <a:lnTo>
                    <a:pt x="2522372" y="839114"/>
                  </a:lnTo>
                  <a:lnTo>
                    <a:pt x="2522372" y="676338"/>
                  </a:lnTo>
                  <a:lnTo>
                    <a:pt x="2685161" y="676338"/>
                  </a:lnTo>
                  <a:lnTo>
                    <a:pt x="2685161" y="335648"/>
                  </a:lnTo>
                  <a:lnTo>
                    <a:pt x="2522372" y="335648"/>
                  </a:lnTo>
                  <a:lnTo>
                    <a:pt x="2522372" y="167830"/>
                  </a:lnTo>
                  <a:lnTo>
                    <a:pt x="2517330" y="167830"/>
                  </a:lnTo>
                  <a:lnTo>
                    <a:pt x="2517330" y="508508"/>
                  </a:lnTo>
                  <a:lnTo>
                    <a:pt x="2517330" y="671283"/>
                  </a:lnTo>
                  <a:lnTo>
                    <a:pt x="2354554" y="671283"/>
                  </a:lnTo>
                  <a:lnTo>
                    <a:pt x="2349512" y="671283"/>
                  </a:lnTo>
                  <a:lnTo>
                    <a:pt x="2186736" y="671283"/>
                  </a:lnTo>
                  <a:lnTo>
                    <a:pt x="2186736" y="508508"/>
                  </a:lnTo>
                  <a:lnTo>
                    <a:pt x="2349512" y="508508"/>
                  </a:lnTo>
                  <a:lnTo>
                    <a:pt x="2354554" y="508508"/>
                  </a:lnTo>
                  <a:lnTo>
                    <a:pt x="2517330" y="508508"/>
                  </a:lnTo>
                  <a:lnTo>
                    <a:pt x="2517330" y="167830"/>
                  </a:lnTo>
                  <a:lnTo>
                    <a:pt x="2349512" y="167830"/>
                  </a:lnTo>
                  <a:lnTo>
                    <a:pt x="2349512" y="335648"/>
                  </a:lnTo>
                  <a:lnTo>
                    <a:pt x="2186736" y="335648"/>
                  </a:lnTo>
                  <a:lnTo>
                    <a:pt x="2186736" y="167830"/>
                  </a:lnTo>
                  <a:lnTo>
                    <a:pt x="2181682" y="167830"/>
                  </a:lnTo>
                  <a:lnTo>
                    <a:pt x="2181682" y="676338"/>
                  </a:lnTo>
                  <a:lnTo>
                    <a:pt x="2181682" y="839114"/>
                  </a:lnTo>
                  <a:lnTo>
                    <a:pt x="2018893" y="839114"/>
                  </a:lnTo>
                  <a:lnTo>
                    <a:pt x="2013864" y="839114"/>
                  </a:lnTo>
                  <a:lnTo>
                    <a:pt x="1851075" y="839114"/>
                  </a:lnTo>
                  <a:lnTo>
                    <a:pt x="1851075" y="676338"/>
                  </a:lnTo>
                  <a:lnTo>
                    <a:pt x="2013864" y="676338"/>
                  </a:lnTo>
                  <a:lnTo>
                    <a:pt x="2018893" y="676338"/>
                  </a:lnTo>
                  <a:lnTo>
                    <a:pt x="2181682" y="676338"/>
                  </a:lnTo>
                  <a:lnTo>
                    <a:pt x="2181682" y="167830"/>
                  </a:lnTo>
                  <a:lnTo>
                    <a:pt x="2013864" y="167830"/>
                  </a:lnTo>
                  <a:lnTo>
                    <a:pt x="2013864" y="335648"/>
                  </a:lnTo>
                  <a:lnTo>
                    <a:pt x="2013864" y="340690"/>
                  </a:lnTo>
                  <a:lnTo>
                    <a:pt x="2013864" y="503466"/>
                  </a:lnTo>
                  <a:lnTo>
                    <a:pt x="1851075" y="503466"/>
                  </a:lnTo>
                  <a:lnTo>
                    <a:pt x="1851075" y="335648"/>
                  </a:lnTo>
                  <a:lnTo>
                    <a:pt x="1846046" y="335648"/>
                  </a:lnTo>
                  <a:lnTo>
                    <a:pt x="1846046" y="508508"/>
                  </a:lnTo>
                  <a:lnTo>
                    <a:pt x="1846046" y="671283"/>
                  </a:lnTo>
                  <a:lnTo>
                    <a:pt x="1683258" y="671283"/>
                  </a:lnTo>
                  <a:lnTo>
                    <a:pt x="1683258" y="508508"/>
                  </a:lnTo>
                  <a:lnTo>
                    <a:pt x="1846046" y="508508"/>
                  </a:lnTo>
                  <a:lnTo>
                    <a:pt x="1846046" y="335648"/>
                  </a:lnTo>
                  <a:lnTo>
                    <a:pt x="1683258" y="335648"/>
                  </a:lnTo>
                  <a:lnTo>
                    <a:pt x="1683258" y="167830"/>
                  </a:lnTo>
                  <a:lnTo>
                    <a:pt x="1515440" y="167830"/>
                  </a:lnTo>
                  <a:lnTo>
                    <a:pt x="1510398" y="167830"/>
                  </a:lnTo>
                  <a:lnTo>
                    <a:pt x="1510398" y="340690"/>
                  </a:lnTo>
                  <a:lnTo>
                    <a:pt x="1510398" y="503466"/>
                  </a:lnTo>
                  <a:lnTo>
                    <a:pt x="1347622" y="503466"/>
                  </a:lnTo>
                  <a:lnTo>
                    <a:pt x="1347622" y="340690"/>
                  </a:lnTo>
                  <a:lnTo>
                    <a:pt x="1510398" y="340690"/>
                  </a:lnTo>
                  <a:lnTo>
                    <a:pt x="1510398" y="167830"/>
                  </a:lnTo>
                  <a:lnTo>
                    <a:pt x="1342580" y="167830"/>
                  </a:lnTo>
                  <a:lnTo>
                    <a:pt x="1342580" y="335648"/>
                  </a:lnTo>
                  <a:lnTo>
                    <a:pt x="1179804" y="335648"/>
                  </a:lnTo>
                  <a:lnTo>
                    <a:pt x="1174750" y="335648"/>
                  </a:lnTo>
                  <a:lnTo>
                    <a:pt x="1011974" y="335648"/>
                  </a:lnTo>
                  <a:lnTo>
                    <a:pt x="1011974" y="167830"/>
                  </a:lnTo>
                  <a:lnTo>
                    <a:pt x="335648" y="167830"/>
                  </a:lnTo>
                  <a:lnTo>
                    <a:pt x="335648" y="340690"/>
                  </a:lnTo>
                  <a:lnTo>
                    <a:pt x="503466" y="340690"/>
                  </a:lnTo>
                  <a:lnTo>
                    <a:pt x="503466" y="503466"/>
                  </a:lnTo>
                  <a:lnTo>
                    <a:pt x="335648" y="503466"/>
                  </a:lnTo>
                  <a:lnTo>
                    <a:pt x="335648" y="676338"/>
                  </a:lnTo>
                  <a:lnTo>
                    <a:pt x="503466" y="676338"/>
                  </a:lnTo>
                  <a:lnTo>
                    <a:pt x="508495" y="676338"/>
                  </a:lnTo>
                  <a:lnTo>
                    <a:pt x="671296" y="676338"/>
                  </a:lnTo>
                  <a:lnTo>
                    <a:pt x="671296" y="844156"/>
                  </a:lnTo>
                  <a:lnTo>
                    <a:pt x="1179804" y="844156"/>
                  </a:lnTo>
                  <a:lnTo>
                    <a:pt x="1179804" y="671283"/>
                  </a:lnTo>
                  <a:lnTo>
                    <a:pt x="676325" y="671283"/>
                  </a:lnTo>
                  <a:lnTo>
                    <a:pt x="676325" y="508508"/>
                  </a:lnTo>
                  <a:lnTo>
                    <a:pt x="1342580" y="508508"/>
                  </a:lnTo>
                  <a:lnTo>
                    <a:pt x="1342580" y="671283"/>
                  </a:lnTo>
                  <a:lnTo>
                    <a:pt x="1342580" y="676338"/>
                  </a:lnTo>
                  <a:lnTo>
                    <a:pt x="1342580" y="839114"/>
                  </a:lnTo>
                  <a:lnTo>
                    <a:pt x="1342580" y="844156"/>
                  </a:lnTo>
                  <a:lnTo>
                    <a:pt x="1342580" y="1011974"/>
                  </a:lnTo>
                  <a:lnTo>
                    <a:pt x="1510398" y="1011974"/>
                  </a:lnTo>
                  <a:lnTo>
                    <a:pt x="1515440" y="1011974"/>
                  </a:lnTo>
                  <a:lnTo>
                    <a:pt x="1683258" y="1011974"/>
                  </a:lnTo>
                  <a:lnTo>
                    <a:pt x="1683258" y="844156"/>
                  </a:lnTo>
                  <a:lnTo>
                    <a:pt x="1846046" y="844156"/>
                  </a:lnTo>
                  <a:lnTo>
                    <a:pt x="1846046" y="1011974"/>
                  </a:lnTo>
                  <a:lnTo>
                    <a:pt x="2013864" y="1011974"/>
                  </a:lnTo>
                  <a:lnTo>
                    <a:pt x="2018893" y="1011974"/>
                  </a:lnTo>
                  <a:lnTo>
                    <a:pt x="2186736" y="1011974"/>
                  </a:lnTo>
                  <a:lnTo>
                    <a:pt x="2186736" y="844156"/>
                  </a:lnTo>
                  <a:lnTo>
                    <a:pt x="2349512" y="844156"/>
                  </a:lnTo>
                  <a:lnTo>
                    <a:pt x="2354554" y="844156"/>
                  </a:lnTo>
                  <a:lnTo>
                    <a:pt x="2517330" y="844156"/>
                  </a:lnTo>
                  <a:lnTo>
                    <a:pt x="2517330" y="1011974"/>
                  </a:lnTo>
                  <a:lnTo>
                    <a:pt x="2685161" y="1011974"/>
                  </a:lnTo>
                  <a:lnTo>
                    <a:pt x="2690190" y="1011974"/>
                  </a:lnTo>
                  <a:lnTo>
                    <a:pt x="2858020" y="1011974"/>
                  </a:lnTo>
                  <a:lnTo>
                    <a:pt x="2858020" y="844156"/>
                  </a:lnTo>
                  <a:lnTo>
                    <a:pt x="3356445" y="844156"/>
                  </a:lnTo>
                  <a:lnTo>
                    <a:pt x="3356445" y="1011974"/>
                  </a:lnTo>
                  <a:lnTo>
                    <a:pt x="3524262" y="1011974"/>
                  </a:lnTo>
                  <a:lnTo>
                    <a:pt x="3529304" y="1011974"/>
                  </a:lnTo>
                  <a:lnTo>
                    <a:pt x="3697122" y="1011974"/>
                  </a:lnTo>
                  <a:lnTo>
                    <a:pt x="3697122" y="844156"/>
                  </a:lnTo>
                  <a:lnTo>
                    <a:pt x="3864953" y="844156"/>
                  </a:lnTo>
                  <a:lnTo>
                    <a:pt x="3864953" y="671283"/>
                  </a:lnTo>
                  <a:lnTo>
                    <a:pt x="3692093" y="671283"/>
                  </a:lnTo>
                  <a:lnTo>
                    <a:pt x="3692093" y="839114"/>
                  </a:lnTo>
                  <a:lnTo>
                    <a:pt x="3529304" y="839114"/>
                  </a:lnTo>
                  <a:lnTo>
                    <a:pt x="3529304" y="676338"/>
                  </a:lnTo>
                  <a:lnTo>
                    <a:pt x="3529304" y="671283"/>
                  </a:lnTo>
                  <a:lnTo>
                    <a:pt x="3529304" y="508508"/>
                  </a:lnTo>
                  <a:lnTo>
                    <a:pt x="3697122" y="508508"/>
                  </a:lnTo>
                  <a:lnTo>
                    <a:pt x="3697122" y="340690"/>
                  </a:lnTo>
                  <a:lnTo>
                    <a:pt x="3697122" y="335648"/>
                  </a:lnTo>
                  <a:lnTo>
                    <a:pt x="3697122" y="172859"/>
                  </a:lnTo>
                  <a:lnTo>
                    <a:pt x="3859911" y="172859"/>
                  </a:lnTo>
                  <a:lnTo>
                    <a:pt x="3859911" y="335648"/>
                  </a:lnTo>
                  <a:lnTo>
                    <a:pt x="3859911" y="340690"/>
                  </a:lnTo>
                  <a:lnTo>
                    <a:pt x="3859911" y="508508"/>
                  </a:lnTo>
                  <a:lnTo>
                    <a:pt x="4027728" y="508508"/>
                  </a:lnTo>
                  <a:lnTo>
                    <a:pt x="4027728" y="676338"/>
                  </a:lnTo>
                  <a:lnTo>
                    <a:pt x="4200601" y="676338"/>
                  </a:lnTo>
                  <a:lnTo>
                    <a:pt x="4200601" y="508508"/>
                  </a:lnTo>
                  <a:lnTo>
                    <a:pt x="4200601" y="503466"/>
                  </a:lnTo>
                  <a:lnTo>
                    <a:pt x="4200601" y="335648"/>
                  </a:lnTo>
                  <a:lnTo>
                    <a:pt x="4032770" y="335648"/>
                  </a:lnTo>
                  <a:lnTo>
                    <a:pt x="4032770" y="172859"/>
                  </a:lnTo>
                  <a:lnTo>
                    <a:pt x="4200601" y="172859"/>
                  </a:lnTo>
                  <a:lnTo>
                    <a:pt x="4200601" y="0"/>
                  </a:lnTo>
                  <a:close/>
                </a:path>
              </a:pathLst>
            </a:custGeom>
            <a:solidFill>
              <a:srgbClr val="F9FCF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3" name="object 23"/>
            <p:cNvSpPr/>
            <p:nvPr/>
          </p:nvSpPr>
          <p:spPr>
            <a:xfrm>
              <a:off x="7061377" y="4653755"/>
              <a:ext cx="4201160" cy="4032885"/>
            </a:xfrm>
            <a:custGeom>
              <a:avLst/>
              <a:gdLst/>
              <a:ahLst/>
              <a:cxnLst/>
              <a:rect l="l" t="t" r="r" b="b"/>
              <a:pathLst>
                <a:path w="4201159" h="4032884">
                  <a:moveTo>
                    <a:pt x="1174762" y="839470"/>
                  </a:moveTo>
                  <a:lnTo>
                    <a:pt x="167830" y="839470"/>
                  </a:lnTo>
                  <a:lnTo>
                    <a:pt x="167830" y="0"/>
                  </a:lnTo>
                  <a:lnTo>
                    <a:pt x="0" y="0"/>
                  </a:lnTo>
                  <a:lnTo>
                    <a:pt x="0" y="839470"/>
                  </a:lnTo>
                  <a:lnTo>
                    <a:pt x="0" y="1007110"/>
                  </a:lnTo>
                  <a:lnTo>
                    <a:pt x="1174762" y="1007110"/>
                  </a:lnTo>
                  <a:lnTo>
                    <a:pt x="1174762" y="839470"/>
                  </a:lnTo>
                  <a:close/>
                </a:path>
                <a:path w="4201159" h="4032884">
                  <a:moveTo>
                    <a:pt x="3193669" y="2853067"/>
                  </a:moveTo>
                  <a:lnTo>
                    <a:pt x="3020796" y="2853067"/>
                  </a:lnTo>
                  <a:lnTo>
                    <a:pt x="3020796" y="3025927"/>
                  </a:lnTo>
                  <a:lnTo>
                    <a:pt x="3193669" y="3025927"/>
                  </a:lnTo>
                  <a:lnTo>
                    <a:pt x="3193669" y="2853067"/>
                  </a:lnTo>
                  <a:close/>
                </a:path>
                <a:path w="4201159" h="4032884">
                  <a:moveTo>
                    <a:pt x="4200601" y="2853067"/>
                  </a:moveTo>
                  <a:lnTo>
                    <a:pt x="4200601" y="2853067"/>
                  </a:lnTo>
                  <a:lnTo>
                    <a:pt x="3697122" y="2853067"/>
                  </a:lnTo>
                  <a:lnTo>
                    <a:pt x="3697122" y="2685250"/>
                  </a:lnTo>
                  <a:lnTo>
                    <a:pt x="3692093" y="2685250"/>
                  </a:lnTo>
                  <a:lnTo>
                    <a:pt x="3692093" y="2858109"/>
                  </a:lnTo>
                  <a:lnTo>
                    <a:pt x="3692093" y="3020898"/>
                  </a:lnTo>
                  <a:lnTo>
                    <a:pt x="3692093" y="3193758"/>
                  </a:lnTo>
                  <a:lnTo>
                    <a:pt x="3692093" y="3356546"/>
                  </a:lnTo>
                  <a:lnTo>
                    <a:pt x="3529304" y="3356546"/>
                  </a:lnTo>
                  <a:lnTo>
                    <a:pt x="3529304" y="3193758"/>
                  </a:lnTo>
                  <a:lnTo>
                    <a:pt x="3692093" y="3193758"/>
                  </a:lnTo>
                  <a:lnTo>
                    <a:pt x="3692093" y="3020898"/>
                  </a:lnTo>
                  <a:lnTo>
                    <a:pt x="3529304" y="3020898"/>
                  </a:lnTo>
                  <a:lnTo>
                    <a:pt x="3529304" y="2858109"/>
                  </a:lnTo>
                  <a:lnTo>
                    <a:pt x="3692093" y="2858109"/>
                  </a:lnTo>
                  <a:lnTo>
                    <a:pt x="3692093" y="2685250"/>
                  </a:lnTo>
                  <a:lnTo>
                    <a:pt x="3524262" y="2685250"/>
                  </a:lnTo>
                  <a:lnTo>
                    <a:pt x="3524262" y="2853067"/>
                  </a:lnTo>
                  <a:lnTo>
                    <a:pt x="3524262" y="3529406"/>
                  </a:lnTo>
                  <a:lnTo>
                    <a:pt x="3524262" y="3692182"/>
                  </a:lnTo>
                  <a:lnTo>
                    <a:pt x="3361474" y="3692182"/>
                  </a:lnTo>
                  <a:lnTo>
                    <a:pt x="3356445" y="3692182"/>
                  </a:lnTo>
                  <a:lnTo>
                    <a:pt x="3193669" y="3692182"/>
                  </a:lnTo>
                  <a:lnTo>
                    <a:pt x="3188614" y="3692182"/>
                  </a:lnTo>
                  <a:lnTo>
                    <a:pt x="3020796" y="3692182"/>
                  </a:lnTo>
                  <a:lnTo>
                    <a:pt x="3020796" y="3860000"/>
                  </a:lnTo>
                  <a:lnTo>
                    <a:pt x="2858020" y="3860000"/>
                  </a:lnTo>
                  <a:lnTo>
                    <a:pt x="2858020" y="3697224"/>
                  </a:lnTo>
                  <a:lnTo>
                    <a:pt x="2858020" y="3692182"/>
                  </a:lnTo>
                  <a:lnTo>
                    <a:pt x="2858020" y="3529406"/>
                  </a:lnTo>
                  <a:lnTo>
                    <a:pt x="3020796" y="3529406"/>
                  </a:lnTo>
                  <a:lnTo>
                    <a:pt x="3025825" y="3529406"/>
                  </a:lnTo>
                  <a:lnTo>
                    <a:pt x="3193669" y="3529406"/>
                  </a:lnTo>
                  <a:lnTo>
                    <a:pt x="3193669" y="3361575"/>
                  </a:lnTo>
                  <a:lnTo>
                    <a:pt x="3356445" y="3361575"/>
                  </a:lnTo>
                  <a:lnTo>
                    <a:pt x="3356445" y="3529406"/>
                  </a:lnTo>
                  <a:lnTo>
                    <a:pt x="3524262" y="3529406"/>
                  </a:lnTo>
                  <a:lnTo>
                    <a:pt x="3524262" y="2853067"/>
                  </a:lnTo>
                  <a:lnTo>
                    <a:pt x="3356445" y="2853067"/>
                  </a:lnTo>
                  <a:lnTo>
                    <a:pt x="3356445" y="3020898"/>
                  </a:lnTo>
                  <a:lnTo>
                    <a:pt x="3356445" y="3025927"/>
                  </a:lnTo>
                  <a:lnTo>
                    <a:pt x="3356445" y="3188716"/>
                  </a:lnTo>
                  <a:lnTo>
                    <a:pt x="3193669" y="3188716"/>
                  </a:lnTo>
                  <a:lnTo>
                    <a:pt x="3188614" y="3188716"/>
                  </a:lnTo>
                  <a:lnTo>
                    <a:pt x="3025825" y="3188716"/>
                  </a:lnTo>
                  <a:lnTo>
                    <a:pt x="3020796" y="3188716"/>
                  </a:lnTo>
                  <a:lnTo>
                    <a:pt x="2858020" y="3188716"/>
                  </a:lnTo>
                  <a:lnTo>
                    <a:pt x="2858020" y="3025927"/>
                  </a:lnTo>
                  <a:lnTo>
                    <a:pt x="2858020" y="3020898"/>
                  </a:lnTo>
                  <a:lnTo>
                    <a:pt x="2858020" y="2853067"/>
                  </a:lnTo>
                  <a:lnTo>
                    <a:pt x="2685161" y="2853067"/>
                  </a:lnTo>
                  <a:lnTo>
                    <a:pt x="2685161" y="3692182"/>
                  </a:lnTo>
                  <a:lnTo>
                    <a:pt x="2522372" y="3692182"/>
                  </a:lnTo>
                  <a:lnTo>
                    <a:pt x="2522372" y="3524351"/>
                  </a:lnTo>
                  <a:lnTo>
                    <a:pt x="2354554" y="3524351"/>
                  </a:lnTo>
                  <a:lnTo>
                    <a:pt x="2349512" y="3524351"/>
                  </a:lnTo>
                  <a:lnTo>
                    <a:pt x="2349512" y="3697224"/>
                  </a:lnTo>
                  <a:lnTo>
                    <a:pt x="2349512" y="3860000"/>
                  </a:lnTo>
                  <a:lnTo>
                    <a:pt x="2186736" y="3860000"/>
                  </a:lnTo>
                  <a:lnTo>
                    <a:pt x="2186736" y="3697224"/>
                  </a:lnTo>
                  <a:lnTo>
                    <a:pt x="2349512" y="3697224"/>
                  </a:lnTo>
                  <a:lnTo>
                    <a:pt x="2349512" y="3524351"/>
                  </a:lnTo>
                  <a:lnTo>
                    <a:pt x="2186736" y="3524351"/>
                  </a:lnTo>
                  <a:lnTo>
                    <a:pt x="2186736" y="3361575"/>
                  </a:lnTo>
                  <a:lnTo>
                    <a:pt x="2349512" y="3361575"/>
                  </a:lnTo>
                  <a:lnTo>
                    <a:pt x="2354554" y="3361575"/>
                  </a:lnTo>
                  <a:lnTo>
                    <a:pt x="2517330" y="3361575"/>
                  </a:lnTo>
                  <a:lnTo>
                    <a:pt x="2522372" y="3361575"/>
                  </a:lnTo>
                  <a:lnTo>
                    <a:pt x="2685161" y="3361575"/>
                  </a:lnTo>
                  <a:lnTo>
                    <a:pt x="2685161" y="3188716"/>
                  </a:lnTo>
                  <a:lnTo>
                    <a:pt x="2522372" y="3188716"/>
                  </a:lnTo>
                  <a:lnTo>
                    <a:pt x="2522372" y="3025927"/>
                  </a:lnTo>
                  <a:lnTo>
                    <a:pt x="2522372" y="3020898"/>
                  </a:lnTo>
                  <a:lnTo>
                    <a:pt x="2522372" y="2853067"/>
                  </a:lnTo>
                  <a:lnTo>
                    <a:pt x="2349512" y="2853067"/>
                  </a:lnTo>
                  <a:lnTo>
                    <a:pt x="2349512" y="3020898"/>
                  </a:lnTo>
                  <a:lnTo>
                    <a:pt x="2349512" y="3025927"/>
                  </a:lnTo>
                  <a:lnTo>
                    <a:pt x="2349512" y="3188716"/>
                  </a:lnTo>
                  <a:lnTo>
                    <a:pt x="2181682" y="3188716"/>
                  </a:lnTo>
                  <a:lnTo>
                    <a:pt x="2181682" y="3356546"/>
                  </a:lnTo>
                  <a:lnTo>
                    <a:pt x="2018893" y="3356546"/>
                  </a:lnTo>
                  <a:lnTo>
                    <a:pt x="2013864" y="3356546"/>
                  </a:lnTo>
                  <a:lnTo>
                    <a:pt x="1851075" y="3356546"/>
                  </a:lnTo>
                  <a:lnTo>
                    <a:pt x="1851075" y="3193758"/>
                  </a:lnTo>
                  <a:lnTo>
                    <a:pt x="1851075" y="3188716"/>
                  </a:lnTo>
                  <a:lnTo>
                    <a:pt x="1851075" y="3025927"/>
                  </a:lnTo>
                  <a:lnTo>
                    <a:pt x="1851075" y="3020898"/>
                  </a:lnTo>
                  <a:lnTo>
                    <a:pt x="1851075" y="2853067"/>
                  </a:lnTo>
                  <a:lnTo>
                    <a:pt x="1678228" y="2853067"/>
                  </a:lnTo>
                  <a:lnTo>
                    <a:pt x="1678228" y="3020898"/>
                  </a:lnTo>
                  <a:lnTo>
                    <a:pt x="1678228" y="3025927"/>
                  </a:lnTo>
                  <a:lnTo>
                    <a:pt x="1678228" y="3188716"/>
                  </a:lnTo>
                  <a:lnTo>
                    <a:pt x="1515440" y="3188716"/>
                  </a:lnTo>
                  <a:lnTo>
                    <a:pt x="1515440" y="3020898"/>
                  </a:lnTo>
                  <a:lnTo>
                    <a:pt x="1342580" y="3020898"/>
                  </a:lnTo>
                  <a:lnTo>
                    <a:pt x="1342580" y="3188716"/>
                  </a:lnTo>
                  <a:lnTo>
                    <a:pt x="1342580" y="3193758"/>
                  </a:lnTo>
                  <a:lnTo>
                    <a:pt x="1342580" y="3697224"/>
                  </a:lnTo>
                  <a:lnTo>
                    <a:pt x="1510398" y="3697224"/>
                  </a:lnTo>
                  <a:lnTo>
                    <a:pt x="1510398" y="3860000"/>
                  </a:lnTo>
                  <a:lnTo>
                    <a:pt x="1342580" y="3860000"/>
                  </a:lnTo>
                  <a:lnTo>
                    <a:pt x="1342580" y="4032859"/>
                  </a:lnTo>
                  <a:lnTo>
                    <a:pt x="1510398" y="4032859"/>
                  </a:lnTo>
                  <a:lnTo>
                    <a:pt x="1515440" y="4032859"/>
                  </a:lnTo>
                  <a:lnTo>
                    <a:pt x="1683258" y="4032859"/>
                  </a:lnTo>
                  <a:lnTo>
                    <a:pt x="1683258" y="3865054"/>
                  </a:lnTo>
                  <a:lnTo>
                    <a:pt x="1851075" y="3865054"/>
                  </a:lnTo>
                  <a:lnTo>
                    <a:pt x="1851075" y="3692182"/>
                  </a:lnTo>
                  <a:lnTo>
                    <a:pt x="1683258" y="3692182"/>
                  </a:lnTo>
                  <a:lnTo>
                    <a:pt x="1678228" y="3692182"/>
                  </a:lnTo>
                  <a:lnTo>
                    <a:pt x="1515440" y="3692182"/>
                  </a:lnTo>
                  <a:lnTo>
                    <a:pt x="1515440" y="3529406"/>
                  </a:lnTo>
                  <a:lnTo>
                    <a:pt x="1515440" y="3524351"/>
                  </a:lnTo>
                  <a:lnTo>
                    <a:pt x="1515440" y="3361575"/>
                  </a:lnTo>
                  <a:lnTo>
                    <a:pt x="1678228" y="3361575"/>
                  </a:lnTo>
                  <a:lnTo>
                    <a:pt x="1678228" y="3529406"/>
                  </a:lnTo>
                  <a:lnTo>
                    <a:pt x="1846046" y="3529406"/>
                  </a:lnTo>
                  <a:lnTo>
                    <a:pt x="1851075" y="3529406"/>
                  </a:lnTo>
                  <a:lnTo>
                    <a:pt x="2013864" y="3529406"/>
                  </a:lnTo>
                  <a:lnTo>
                    <a:pt x="2018893" y="3529406"/>
                  </a:lnTo>
                  <a:lnTo>
                    <a:pt x="2181682" y="3529406"/>
                  </a:lnTo>
                  <a:lnTo>
                    <a:pt x="2181682" y="3692182"/>
                  </a:lnTo>
                  <a:lnTo>
                    <a:pt x="2013864" y="3692182"/>
                  </a:lnTo>
                  <a:lnTo>
                    <a:pt x="2013864" y="3860000"/>
                  </a:lnTo>
                  <a:lnTo>
                    <a:pt x="2013864" y="3865054"/>
                  </a:lnTo>
                  <a:lnTo>
                    <a:pt x="2013864" y="4032859"/>
                  </a:lnTo>
                  <a:lnTo>
                    <a:pt x="2181682" y="4032859"/>
                  </a:lnTo>
                  <a:lnTo>
                    <a:pt x="2186736" y="4032859"/>
                  </a:lnTo>
                  <a:lnTo>
                    <a:pt x="2349512" y="4032859"/>
                  </a:lnTo>
                  <a:lnTo>
                    <a:pt x="2354554" y="4032859"/>
                  </a:lnTo>
                  <a:lnTo>
                    <a:pt x="2522372" y="4032859"/>
                  </a:lnTo>
                  <a:lnTo>
                    <a:pt x="2522372" y="3865054"/>
                  </a:lnTo>
                  <a:lnTo>
                    <a:pt x="2685161" y="3865054"/>
                  </a:lnTo>
                  <a:lnTo>
                    <a:pt x="2690190" y="3865054"/>
                  </a:lnTo>
                  <a:lnTo>
                    <a:pt x="2852978" y="3865054"/>
                  </a:lnTo>
                  <a:lnTo>
                    <a:pt x="2852978" y="4032859"/>
                  </a:lnTo>
                  <a:lnTo>
                    <a:pt x="3025825" y="4032859"/>
                  </a:lnTo>
                  <a:lnTo>
                    <a:pt x="3025825" y="3865054"/>
                  </a:lnTo>
                  <a:lnTo>
                    <a:pt x="3188614" y="3865054"/>
                  </a:lnTo>
                  <a:lnTo>
                    <a:pt x="3188614" y="4032859"/>
                  </a:lnTo>
                  <a:lnTo>
                    <a:pt x="3356445" y="4032859"/>
                  </a:lnTo>
                  <a:lnTo>
                    <a:pt x="3361474" y="4032859"/>
                  </a:lnTo>
                  <a:lnTo>
                    <a:pt x="4200601" y="4032859"/>
                  </a:lnTo>
                  <a:lnTo>
                    <a:pt x="4200601" y="3865054"/>
                  </a:lnTo>
                  <a:lnTo>
                    <a:pt x="4200601" y="3356546"/>
                  </a:lnTo>
                  <a:lnTo>
                    <a:pt x="4032770" y="3356546"/>
                  </a:lnTo>
                  <a:lnTo>
                    <a:pt x="4027728" y="3356546"/>
                  </a:lnTo>
                  <a:lnTo>
                    <a:pt x="4027728" y="3529406"/>
                  </a:lnTo>
                  <a:lnTo>
                    <a:pt x="4027728" y="3692182"/>
                  </a:lnTo>
                  <a:lnTo>
                    <a:pt x="4027728" y="3697224"/>
                  </a:lnTo>
                  <a:lnTo>
                    <a:pt x="4027728" y="3860000"/>
                  </a:lnTo>
                  <a:lnTo>
                    <a:pt x="3864953" y="3860000"/>
                  </a:lnTo>
                  <a:lnTo>
                    <a:pt x="3859911" y="3860000"/>
                  </a:lnTo>
                  <a:lnTo>
                    <a:pt x="3697122" y="3860000"/>
                  </a:lnTo>
                  <a:lnTo>
                    <a:pt x="3697122" y="3697224"/>
                  </a:lnTo>
                  <a:lnTo>
                    <a:pt x="3864953" y="3697224"/>
                  </a:lnTo>
                  <a:lnTo>
                    <a:pt x="3864953" y="3529406"/>
                  </a:lnTo>
                  <a:lnTo>
                    <a:pt x="4027728" y="3529406"/>
                  </a:lnTo>
                  <a:lnTo>
                    <a:pt x="4027728" y="3356546"/>
                  </a:lnTo>
                  <a:lnTo>
                    <a:pt x="3864953" y="3356546"/>
                  </a:lnTo>
                  <a:lnTo>
                    <a:pt x="3864953" y="3188716"/>
                  </a:lnTo>
                  <a:lnTo>
                    <a:pt x="3697122" y="3188716"/>
                  </a:lnTo>
                  <a:lnTo>
                    <a:pt x="3697122" y="3025927"/>
                  </a:lnTo>
                  <a:lnTo>
                    <a:pt x="3859911" y="3025927"/>
                  </a:lnTo>
                  <a:lnTo>
                    <a:pt x="3864953" y="3025927"/>
                  </a:lnTo>
                  <a:lnTo>
                    <a:pt x="4027728" y="3025927"/>
                  </a:lnTo>
                  <a:lnTo>
                    <a:pt x="4032770" y="3025927"/>
                  </a:lnTo>
                  <a:lnTo>
                    <a:pt x="4200601" y="3025927"/>
                  </a:lnTo>
                  <a:lnTo>
                    <a:pt x="4200601" y="2853067"/>
                  </a:lnTo>
                  <a:close/>
                </a:path>
              </a:pathLst>
            </a:custGeom>
            <a:solidFill>
              <a:srgbClr val="F9FCF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4" name="object 24"/>
            <p:cNvSpPr/>
            <p:nvPr/>
          </p:nvSpPr>
          <p:spPr>
            <a:xfrm>
              <a:off x="7061377" y="4469529"/>
              <a:ext cx="8266430" cy="4213225"/>
            </a:xfrm>
            <a:custGeom>
              <a:avLst/>
              <a:gdLst/>
              <a:ahLst/>
              <a:cxnLst/>
              <a:rect l="l" t="t" r="r" b="b"/>
              <a:pathLst>
                <a:path w="8266430" h="4213225">
                  <a:moveTo>
                    <a:pt x="839114" y="3372942"/>
                  </a:moveTo>
                  <a:lnTo>
                    <a:pt x="335648" y="3372942"/>
                  </a:lnTo>
                  <a:lnTo>
                    <a:pt x="335648" y="3876395"/>
                  </a:lnTo>
                  <a:lnTo>
                    <a:pt x="839114" y="3876395"/>
                  </a:lnTo>
                  <a:lnTo>
                    <a:pt x="839114" y="3372942"/>
                  </a:lnTo>
                  <a:close/>
                </a:path>
                <a:path w="8266430" h="4213225">
                  <a:moveTo>
                    <a:pt x="839114" y="352145"/>
                  </a:moveTo>
                  <a:lnTo>
                    <a:pt x="335648" y="352145"/>
                  </a:lnTo>
                  <a:lnTo>
                    <a:pt x="335648" y="855611"/>
                  </a:lnTo>
                  <a:lnTo>
                    <a:pt x="839114" y="855611"/>
                  </a:lnTo>
                  <a:lnTo>
                    <a:pt x="839114" y="352145"/>
                  </a:lnTo>
                  <a:close/>
                </a:path>
                <a:path w="8266430" h="4213225">
                  <a:moveTo>
                    <a:pt x="1174762" y="3037916"/>
                  </a:moveTo>
                  <a:lnTo>
                    <a:pt x="1006932" y="3037916"/>
                  </a:lnTo>
                  <a:lnTo>
                    <a:pt x="1006932" y="3205556"/>
                  </a:lnTo>
                  <a:lnTo>
                    <a:pt x="1006932" y="4043756"/>
                  </a:lnTo>
                  <a:lnTo>
                    <a:pt x="167830" y="4043756"/>
                  </a:lnTo>
                  <a:lnTo>
                    <a:pt x="167830" y="3205556"/>
                  </a:lnTo>
                  <a:lnTo>
                    <a:pt x="1006932" y="3205556"/>
                  </a:lnTo>
                  <a:lnTo>
                    <a:pt x="1006932" y="3037916"/>
                  </a:lnTo>
                  <a:lnTo>
                    <a:pt x="0" y="3037916"/>
                  </a:lnTo>
                  <a:lnTo>
                    <a:pt x="0" y="3205556"/>
                  </a:lnTo>
                  <a:lnTo>
                    <a:pt x="0" y="4043756"/>
                  </a:lnTo>
                  <a:lnTo>
                    <a:pt x="0" y="4212666"/>
                  </a:lnTo>
                  <a:lnTo>
                    <a:pt x="1174762" y="4212666"/>
                  </a:lnTo>
                  <a:lnTo>
                    <a:pt x="1174762" y="4044226"/>
                  </a:lnTo>
                  <a:lnTo>
                    <a:pt x="1174762" y="4043756"/>
                  </a:lnTo>
                  <a:lnTo>
                    <a:pt x="1174762" y="3205556"/>
                  </a:lnTo>
                  <a:lnTo>
                    <a:pt x="1174762" y="3205111"/>
                  </a:lnTo>
                  <a:lnTo>
                    <a:pt x="1174762" y="3037916"/>
                  </a:lnTo>
                  <a:close/>
                </a:path>
                <a:path w="8266430" h="4213225">
                  <a:moveTo>
                    <a:pt x="1174762" y="184315"/>
                  </a:moveTo>
                  <a:lnTo>
                    <a:pt x="1006932" y="184315"/>
                  </a:lnTo>
                  <a:lnTo>
                    <a:pt x="1006932" y="1023429"/>
                  </a:lnTo>
                  <a:lnTo>
                    <a:pt x="1174762" y="1023429"/>
                  </a:lnTo>
                  <a:lnTo>
                    <a:pt x="1174762" y="184315"/>
                  </a:lnTo>
                  <a:close/>
                </a:path>
                <a:path w="8266430" h="4213225">
                  <a:moveTo>
                    <a:pt x="1174762" y="16586"/>
                  </a:moveTo>
                  <a:lnTo>
                    <a:pt x="0" y="16586"/>
                  </a:lnTo>
                  <a:lnTo>
                    <a:pt x="0" y="184226"/>
                  </a:lnTo>
                  <a:lnTo>
                    <a:pt x="0" y="1023696"/>
                  </a:lnTo>
                  <a:lnTo>
                    <a:pt x="167830" y="1023696"/>
                  </a:lnTo>
                  <a:lnTo>
                    <a:pt x="167830" y="184226"/>
                  </a:lnTo>
                  <a:lnTo>
                    <a:pt x="1174762" y="184226"/>
                  </a:lnTo>
                  <a:lnTo>
                    <a:pt x="1174762" y="16586"/>
                  </a:lnTo>
                  <a:close/>
                </a:path>
                <a:path w="8266430" h="4213225">
                  <a:moveTo>
                    <a:pt x="3859911" y="352145"/>
                  </a:moveTo>
                  <a:lnTo>
                    <a:pt x="3356445" y="352145"/>
                  </a:lnTo>
                  <a:lnTo>
                    <a:pt x="3356445" y="855611"/>
                  </a:lnTo>
                  <a:lnTo>
                    <a:pt x="3859911" y="855611"/>
                  </a:lnTo>
                  <a:lnTo>
                    <a:pt x="3859911" y="352145"/>
                  </a:lnTo>
                  <a:close/>
                </a:path>
                <a:path w="8266430" h="4213225">
                  <a:moveTo>
                    <a:pt x="4195559" y="184315"/>
                  </a:moveTo>
                  <a:lnTo>
                    <a:pt x="4027728" y="184315"/>
                  </a:lnTo>
                  <a:lnTo>
                    <a:pt x="4027728" y="1023429"/>
                  </a:lnTo>
                  <a:lnTo>
                    <a:pt x="4195559" y="1023429"/>
                  </a:lnTo>
                  <a:lnTo>
                    <a:pt x="4195559" y="184315"/>
                  </a:lnTo>
                  <a:close/>
                </a:path>
                <a:path w="8266430" h="4213225">
                  <a:moveTo>
                    <a:pt x="4195559" y="16586"/>
                  </a:moveTo>
                  <a:lnTo>
                    <a:pt x="3020796" y="16586"/>
                  </a:lnTo>
                  <a:lnTo>
                    <a:pt x="3020796" y="184226"/>
                  </a:lnTo>
                  <a:lnTo>
                    <a:pt x="3020796" y="1023696"/>
                  </a:lnTo>
                  <a:lnTo>
                    <a:pt x="3020796" y="1191336"/>
                  </a:lnTo>
                  <a:lnTo>
                    <a:pt x="4195559" y="1191336"/>
                  </a:lnTo>
                  <a:lnTo>
                    <a:pt x="4195559" y="1023696"/>
                  </a:lnTo>
                  <a:lnTo>
                    <a:pt x="3188627" y="1023696"/>
                  </a:lnTo>
                  <a:lnTo>
                    <a:pt x="3188627" y="184226"/>
                  </a:lnTo>
                  <a:lnTo>
                    <a:pt x="4195559" y="184226"/>
                  </a:lnTo>
                  <a:lnTo>
                    <a:pt x="4195559" y="16586"/>
                  </a:lnTo>
                  <a:close/>
                </a:path>
                <a:path w="8266430" h="4213225">
                  <a:moveTo>
                    <a:pt x="5951144" y="1157592"/>
                  </a:moveTo>
                  <a:lnTo>
                    <a:pt x="5951144" y="1157592"/>
                  </a:lnTo>
                  <a:lnTo>
                    <a:pt x="5512701" y="1157592"/>
                  </a:lnTo>
                  <a:lnTo>
                    <a:pt x="5512701" y="1306639"/>
                  </a:lnTo>
                  <a:lnTo>
                    <a:pt x="5951144" y="1306639"/>
                  </a:lnTo>
                  <a:lnTo>
                    <a:pt x="5951144" y="1157592"/>
                  </a:lnTo>
                  <a:close/>
                </a:path>
                <a:path w="8266430" h="4213225">
                  <a:moveTo>
                    <a:pt x="6240538" y="1157592"/>
                  </a:moveTo>
                  <a:lnTo>
                    <a:pt x="6091491" y="1157592"/>
                  </a:lnTo>
                  <a:lnTo>
                    <a:pt x="6091491" y="1306639"/>
                  </a:lnTo>
                  <a:lnTo>
                    <a:pt x="6240538" y="1306639"/>
                  </a:lnTo>
                  <a:lnTo>
                    <a:pt x="6240538" y="1157592"/>
                  </a:lnTo>
                  <a:close/>
                </a:path>
                <a:path w="8266430" h="4213225">
                  <a:moveTo>
                    <a:pt x="6819341" y="868184"/>
                  </a:moveTo>
                  <a:lnTo>
                    <a:pt x="6670294" y="868184"/>
                  </a:lnTo>
                  <a:lnTo>
                    <a:pt x="6670294" y="1012888"/>
                  </a:lnTo>
                  <a:lnTo>
                    <a:pt x="6670294" y="1017231"/>
                  </a:lnTo>
                  <a:lnTo>
                    <a:pt x="6670294" y="1157592"/>
                  </a:lnTo>
                  <a:lnTo>
                    <a:pt x="6529946" y="1157592"/>
                  </a:lnTo>
                  <a:lnTo>
                    <a:pt x="6529946" y="1017231"/>
                  </a:lnTo>
                  <a:lnTo>
                    <a:pt x="6529946" y="1012888"/>
                  </a:lnTo>
                  <a:lnTo>
                    <a:pt x="6529946" y="872528"/>
                  </a:lnTo>
                  <a:lnTo>
                    <a:pt x="6529946" y="868184"/>
                  </a:lnTo>
                  <a:lnTo>
                    <a:pt x="6529946" y="723493"/>
                  </a:lnTo>
                  <a:lnTo>
                    <a:pt x="6380899" y="723493"/>
                  </a:lnTo>
                  <a:lnTo>
                    <a:pt x="6380899" y="1306639"/>
                  </a:lnTo>
                  <a:lnTo>
                    <a:pt x="6525590" y="1306639"/>
                  </a:lnTo>
                  <a:lnTo>
                    <a:pt x="6529946" y="1306639"/>
                  </a:lnTo>
                  <a:lnTo>
                    <a:pt x="6670294" y="1306639"/>
                  </a:lnTo>
                  <a:lnTo>
                    <a:pt x="6674637" y="1306639"/>
                  </a:lnTo>
                  <a:lnTo>
                    <a:pt x="6819341" y="1306639"/>
                  </a:lnTo>
                  <a:lnTo>
                    <a:pt x="6819341" y="1161923"/>
                  </a:lnTo>
                  <a:lnTo>
                    <a:pt x="6819341" y="1157592"/>
                  </a:lnTo>
                  <a:lnTo>
                    <a:pt x="6819341" y="1017231"/>
                  </a:lnTo>
                  <a:lnTo>
                    <a:pt x="6819341" y="1012888"/>
                  </a:lnTo>
                  <a:lnTo>
                    <a:pt x="6819341" y="868184"/>
                  </a:lnTo>
                  <a:close/>
                </a:path>
                <a:path w="8266430" h="4213225">
                  <a:moveTo>
                    <a:pt x="7398118" y="144703"/>
                  </a:moveTo>
                  <a:lnTo>
                    <a:pt x="7249084" y="144703"/>
                  </a:lnTo>
                  <a:lnTo>
                    <a:pt x="7249084" y="293751"/>
                  </a:lnTo>
                  <a:lnTo>
                    <a:pt x="7398118" y="293751"/>
                  </a:lnTo>
                  <a:lnTo>
                    <a:pt x="7398118" y="144703"/>
                  </a:lnTo>
                  <a:close/>
                </a:path>
                <a:path w="8266430" h="4213225">
                  <a:moveTo>
                    <a:pt x="8266316" y="0"/>
                  </a:moveTo>
                  <a:lnTo>
                    <a:pt x="8117268" y="0"/>
                  </a:lnTo>
                  <a:lnTo>
                    <a:pt x="8117268" y="144703"/>
                  </a:lnTo>
                  <a:lnTo>
                    <a:pt x="7976921" y="144703"/>
                  </a:lnTo>
                  <a:lnTo>
                    <a:pt x="7976921" y="0"/>
                  </a:lnTo>
                  <a:lnTo>
                    <a:pt x="7832230" y="0"/>
                  </a:lnTo>
                  <a:lnTo>
                    <a:pt x="7827886" y="0"/>
                  </a:lnTo>
                  <a:lnTo>
                    <a:pt x="7687526" y="0"/>
                  </a:lnTo>
                  <a:lnTo>
                    <a:pt x="7683182" y="0"/>
                  </a:lnTo>
                  <a:lnTo>
                    <a:pt x="7538491" y="0"/>
                  </a:lnTo>
                  <a:lnTo>
                    <a:pt x="7538491" y="149047"/>
                  </a:lnTo>
                  <a:lnTo>
                    <a:pt x="7972577" y="149047"/>
                  </a:lnTo>
                  <a:lnTo>
                    <a:pt x="7972577" y="289394"/>
                  </a:lnTo>
                  <a:lnTo>
                    <a:pt x="7972577" y="293751"/>
                  </a:lnTo>
                  <a:lnTo>
                    <a:pt x="7972577" y="434098"/>
                  </a:lnTo>
                  <a:lnTo>
                    <a:pt x="7972577" y="438442"/>
                  </a:lnTo>
                  <a:lnTo>
                    <a:pt x="7972577" y="578789"/>
                  </a:lnTo>
                  <a:lnTo>
                    <a:pt x="7832230" y="578789"/>
                  </a:lnTo>
                  <a:lnTo>
                    <a:pt x="7832230" y="434098"/>
                  </a:lnTo>
                  <a:lnTo>
                    <a:pt x="7683182" y="434098"/>
                  </a:lnTo>
                  <a:lnTo>
                    <a:pt x="7683182" y="578789"/>
                  </a:lnTo>
                  <a:lnTo>
                    <a:pt x="7542822" y="578789"/>
                  </a:lnTo>
                  <a:lnTo>
                    <a:pt x="7542822" y="434098"/>
                  </a:lnTo>
                  <a:lnTo>
                    <a:pt x="7538491" y="434098"/>
                  </a:lnTo>
                  <a:lnTo>
                    <a:pt x="7538491" y="583133"/>
                  </a:lnTo>
                  <a:lnTo>
                    <a:pt x="7538491" y="723493"/>
                  </a:lnTo>
                  <a:lnTo>
                    <a:pt x="7538491" y="727837"/>
                  </a:lnTo>
                  <a:lnTo>
                    <a:pt x="7538491" y="868184"/>
                  </a:lnTo>
                  <a:lnTo>
                    <a:pt x="7538491" y="872528"/>
                  </a:lnTo>
                  <a:lnTo>
                    <a:pt x="7538491" y="1012888"/>
                  </a:lnTo>
                  <a:lnTo>
                    <a:pt x="7398118" y="1012888"/>
                  </a:lnTo>
                  <a:lnTo>
                    <a:pt x="7398118" y="583133"/>
                  </a:lnTo>
                  <a:lnTo>
                    <a:pt x="7538491" y="583133"/>
                  </a:lnTo>
                  <a:lnTo>
                    <a:pt x="7538491" y="434098"/>
                  </a:lnTo>
                  <a:lnTo>
                    <a:pt x="7398118" y="434098"/>
                  </a:lnTo>
                  <a:lnTo>
                    <a:pt x="7393775" y="434098"/>
                  </a:lnTo>
                  <a:lnTo>
                    <a:pt x="7253427" y="434098"/>
                  </a:lnTo>
                  <a:lnTo>
                    <a:pt x="7249084" y="434098"/>
                  </a:lnTo>
                  <a:lnTo>
                    <a:pt x="7249084" y="583133"/>
                  </a:lnTo>
                  <a:lnTo>
                    <a:pt x="7249084" y="723493"/>
                  </a:lnTo>
                  <a:lnTo>
                    <a:pt x="7108723" y="723493"/>
                  </a:lnTo>
                  <a:lnTo>
                    <a:pt x="7108723" y="583133"/>
                  </a:lnTo>
                  <a:lnTo>
                    <a:pt x="7249084" y="583133"/>
                  </a:lnTo>
                  <a:lnTo>
                    <a:pt x="7249084" y="434098"/>
                  </a:lnTo>
                  <a:lnTo>
                    <a:pt x="7108723" y="434098"/>
                  </a:lnTo>
                  <a:lnTo>
                    <a:pt x="7108723" y="289394"/>
                  </a:lnTo>
                  <a:lnTo>
                    <a:pt x="7104380" y="289394"/>
                  </a:lnTo>
                  <a:lnTo>
                    <a:pt x="7104380" y="438442"/>
                  </a:lnTo>
                  <a:lnTo>
                    <a:pt x="7104380" y="578789"/>
                  </a:lnTo>
                  <a:lnTo>
                    <a:pt x="6964032" y="578789"/>
                  </a:lnTo>
                  <a:lnTo>
                    <a:pt x="6964032" y="438442"/>
                  </a:lnTo>
                  <a:lnTo>
                    <a:pt x="7104380" y="438442"/>
                  </a:lnTo>
                  <a:lnTo>
                    <a:pt x="7104380" y="289394"/>
                  </a:lnTo>
                  <a:lnTo>
                    <a:pt x="6964032" y="289394"/>
                  </a:lnTo>
                  <a:lnTo>
                    <a:pt x="6964032" y="144703"/>
                  </a:lnTo>
                  <a:lnTo>
                    <a:pt x="6819341" y="144703"/>
                  </a:lnTo>
                  <a:lnTo>
                    <a:pt x="6819341" y="0"/>
                  </a:lnTo>
                  <a:lnTo>
                    <a:pt x="6670294" y="0"/>
                  </a:lnTo>
                  <a:lnTo>
                    <a:pt x="6670294" y="149047"/>
                  </a:lnTo>
                  <a:lnTo>
                    <a:pt x="6814985" y="149047"/>
                  </a:lnTo>
                  <a:lnTo>
                    <a:pt x="6814985" y="289394"/>
                  </a:lnTo>
                  <a:lnTo>
                    <a:pt x="6814985" y="438442"/>
                  </a:lnTo>
                  <a:lnTo>
                    <a:pt x="6814985" y="578789"/>
                  </a:lnTo>
                  <a:lnTo>
                    <a:pt x="6674637" y="578789"/>
                  </a:lnTo>
                  <a:lnTo>
                    <a:pt x="6674637" y="438442"/>
                  </a:lnTo>
                  <a:lnTo>
                    <a:pt x="6814985" y="438442"/>
                  </a:lnTo>
                  <a:lnTo>
                    <a:pt x="6814985" y="289394"/>
                  </a:lnTo>
                  <a:lnTo>
                    <a:pt x="6670294" y="289394"/>
                  </a:lnTo>
                  <a:lnTo>
                    <a:pt x="6670294" y="434098"/>
                  </a:lnTo>
                  <a:lnTo>
                    <a:pt x="6529946" y="434098"/>
                  </a:lnTo>
                  <a:lnTo>
                    <a:pt x="6529946" y="0"/>
                  </a:lnTo>
                  <a:lnTo>
                    <a:pt x="6380899" y="0"/>
                  </a:lnTo>
                  <a:lnTo>
                    <a:pt x="6380899" y="438442"/>
                  </a:lnTo>
                  <a:lnTo>
                    <a:pt x="6525590" y="438442"/>
                  </a:lnTo>
                  <a:lnTo>
                    <a:pt x="6525590" y="583133"/>
                  </a:lnTo>
                  <a:lnTo>
                    <a:pt x="6670294" y="583133"/>
                  </a:lnTo>
                  <a:lnTo>
                    <a:pt x="6670294" y="727837"/>
                  </a:lnTo>
                  <a:lnTo>
                    <a:pt x="6814985" y="727837"/>
                  </a:lnTo>
                  <a:lnTo>
                    <a:pt x="6819341" y="727837"/>
                  </a:lnTo>
                  <a:lnTo>
                    <a:pt x="6959689" y="727837"/>
                  </a:lnTo>
                  <a:lnTo>
                    <a:pt x="6959689" y="868184"/>
                  </a:lnTo>
                  <a:lnTo>
                    <a:pt x="6959689" y="872528"/>
                  </a:lnTo>
                  <a:lnTo>
                    <a:pt x="6959689" y="1012888"/>
                  </a:lnTo>
                  <a:lnTo>
                    <a:pt x="6959689" y="1017231"/>
                  </a:lnTo>
                  <a:lnTo>
                    <a:pt x="6959689" y="1161923"/>
                  </a:lnTo>
                  <a:lnTo>
                    <a:pt x="7108723" y="1161923"/>
                  </a:lnTo>
                  <a:lnTo>
                    <a:pt x="7108723" y="1017231"/>
                  </a:lnTo>
                  <a:lnTo>
                    <a:pt x="7108723" y="1012888"/>
                  </a:lnTo>
                  <a:lnTo>
                    <a:pt x="7108723" y="872528"/>
                  </a:lnTo>
                  <a:lnTo>
                    <a:pt x="7249084" y="872528"/>
                  </a:lnTo>
                  <a:lnTo>
                    <a:pt x="7249084" y="1017231"/>
                  </a:lnTo>
                  <a:lnTo>
                    <a:pt x="7393775" y="1017231"/>
                  </a:lnTo>
                  <a:lnTo>
                    <a:pt x="7393775" y="1161923"/>
                  </a:lnTo>
                  <a:lnTo>
                    <a:pt x="7542822" y="1161923"/>
                  </a:lnTo>
                  <a:lnTo>
                    <a:pt x="7542822" y="1017231"/>
                  </a:lnTo>
                  <a:lnTo>
                    <a:pt x="7687526" y="1017231"/>
                  </a:lnTo>
                  <a:lnTo>
                    <a:pt x="7687526" y="583133"/>
                  </a:lnTo>
                  <a:lnTo>
                    <a:pt x="7827886" y="583133"/>
                  </a:lnTo>
                  <a:lnTo>
                    <a:pt x="7827886" y="1017231"/>
                  </a:lnTo>
                  <a:lnTo>
                    <a:pt x="7972577" y="1017231"/>
                  </a:lnTo>
                  <a:lnTo>
                    <a:pt x="7972577" y="1161923"/>
                  </a:lnTo>
                  <a:lnTo>
                    <a:pt x="8117268" y="1161923"/>
                  </a:lnTo>
                  <a:lnTo>
                    <a:pt x="8121624" y="1161923"/>
                  </a:lnTo>
                  <a:lnTo>
                    <a:pt x="8266316" y="1161923"/>
                  </a:lnTo>
                  <a:lnTo>
                    <a:pt x="8266316" y="1017231"/>
                  </a:lnTo>
                  <a:lnTo>
                    <a:pt x="8266316" y="1012888"/>
                  </a:lnTo>
                  <a:lnTo>
                    <a:pt x="8266316" y="868184"/>
                  </a:lnTo>
                  <a:lnTo>
                    <a:pt x="8117268" y="868184"/>
                  </a:lnTo>
                  <a:lnTo>
                    <a:pt x="8117268" y="1012888"/>
                  </a:lnTo>
                  <a:lnTo>
                    <a:pt x="7976921" y="1012888"/>
                  </a:lnTo>
                  <a:lnTo>
                    <a:pt x="7976921" y="872528"/>
                  </a:lnTo>
                  <a:lnTo>
                    <a:pt x="7976921" y="868184"/>
                  </a:lnTo>
                  <a:lnTo>
                    <a:pt x="7976921" y="727837"/>
                  </a:lnTo>
                  <a:lnTo>
                    <a:pt x="8117268" y="727837"/>
                  </a:lnTo>
                  <a:lnTo>
                    <a:pt x="8121624" y="727837"/>
                  </a:lnTo>
                  <a:lnTo>
                    <a:pt x="8266316" y="727837"/>
                  </a:lnTo>
                  <a:lnTo>
                    <a:pt x="8266316" y="578789"/>
                  </a:lnTo>
                  <a:lnTo>
                    <a:pt x="8121624" y="578789"/>
                  </a:lnTo>
                  <a:lnTo>
                    <a:pt x="8121624" y="438442"/>
                  </a:lnTo>
                  <a:lnTo>
                    <a:pt x="8266316" y="438442"/>
                  </a:lnTo>
                  <a:lnTo>
                    <a:pt x="8266316" y="289394"/>
                  </a:lnTo>
                  <a:lnTo>
                    <a:pt x="8121624" y="289394"/>
                  </a:lnTo>
                  <a:lnTo>
                    <a:pt x="8121624" y="149047"/>
                  </a:lnTo>
                  <a:lnTo>
                    <a:pt x="8266316" y="149047"/>
                  </a:lnTo>
                  <a:lnTo>
                    <a:pt x="8266316" y="0"/>
                  </a:lnTo>
                  <a:close/>
                </a:path>
              </a:pathLst>
            </a:custGeom>
            <a:solidFill>
              <a:srgbClr val="F9FCF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5" name="object 25"/>
            <p:cNvSpPr/>
            <p:nvPr/>
          </p:nvSpPr>
          <p:spPr>
            <a:xfrm>
              <a:off x="12284685" y="5627122"/>
              <a:ext cx="4201160" cy="873125"/>
            </a:xfrm>
            <a:custGeom>
              <a:avLst/>
              <a:gdLst/>
              <a:ahLst/>
              <a:cxnLst/>
              <a:rect l="l" t="t" r="r" b="b"/>
              <a:pathLst>
                <a:path w="4201159" h="873125">
                  <a:moveTo>
                    <a:pt x="2898317" y="434086"/>
                  </a:moveTo>
                  <a:lnTo>
                    <a:pt x="2749270" y="434086"/>
                  </a:lnTo>
                  <a:lnTo>
                    <a:pt x="2749270" y="583133"/>
                  </a:lnTo>
                  <a:lnTo>
                    <a:pt x="2898317" y="583133"/>
                  </a:lnTo>
                  <a:lnTo>
                    <a:pt x="2898317" y="434086"/>
                  </a:lnTo>
                  <a:close/>
                </a:path>
                <a:path w="4201159" h="873125">
                  <a:moveTo>
                    <a:pt x="2898317" y="0"/>
                  </a:moveTo>
                  <a:lnTo>
                    <a:pt x="2753614" y="0"/>
                  </a:lnTo>
                  <a:lnTo>
                    <a:pt x="2749270" y="0"/>
                  </a:lnTo>
                  <a:lnTo>
                    <a:pt x="2604579" y="0"/>
                  </a:lnTo>
                  <a:lnTo>
                    <a:pt x="2604579" y="144703"/>
                  </a:lnTo>
                  <a:lnTo>
                    <a:pt x="2464219" y="144703"/>
                  </a:lnTo>
                  <a:lnTo>
                    <a:pt x="2464219" y="0"/>
                  </a:lnTo>
                  <a:lnTo>
                    <a:pt x="2319515" y="0"/>
                  </a:lnTo>
                  <a:lnTo>
                    <a:pt x="2315184" y="0"/>
                  </a:lnTo>
                  <a:lnTo>
                    <a:pt x="2170468" y="0"/>
                  </a:lnTo>
                  <a:lnTo>
                    <a:pt x="2170468" y="144703"/>
                  </a:lnTo>
                  <a:lnTo>
                    <a:pt x="2170468" y="293738"/>
                  </a:lnTo>
                  <a:lnTo>
                    <a:pt x="2170468" y="434086"/>
                  </a:lnTo>
                  <a:lnTo>
                    <a:pt x="2170468" y="438442"/>
                  </a:lnTo>
                  <a:lnTo>
                    <a:pt x="2170468" y="578789"/>
                  </a:lnTo>
                  <a:lnTo>
                    <a:pt x="2030120" y="578789"/>
                  </a:lnTo>
                  <a:lnTo>
                    <a:pt x="2025777" y="578789"/>
                  </a:lnTo>
                  <a:lnTo>
                    <a:pt x="1885416" y="578789"/>
                  </a:lnTo>
                  <a:lnTo>
                    <a:pt x="1881073" y="578789"/>
                  </a:lnTo>
                  <a:lnTo>
                    <a:pt x="1740725" y="578789"/>
                  </a:lnTo>
                  <a:lnTo>
                    <a:pt x="1740725" y="434086"/>
                  </a:lnTo>
                  <a:lnTo>
                    <a:pt x="1596034" y="434086"/>
                  </a:lnTo>
                  <a:lnTo>
                    <a:pt x="1591678" y="434086"/>
                  </a:lnTo>
                  <a:lnTo>
                    <a:pt x="1451330" y="434086"/>
                  </a:lnTo>
                  <a:lnTo>
                    <a:pt x="1451330" y="293738"/>
                  </a:lnTo>
                  <a:lnTo>
                    <a:pt x="1881073" y="293738"/>
                  </a:lnTo>
                  <a:lnTo>
                    <a:pt x="1881073" y="438442"/>
                  </a:lnTo>
                  <a:lnTo>
                    <a:pt x="2030120" y="438442"/>
                  </a:lnTo>
                  <a:lnTo>
                    <a:pt x="2030120" y="293738"/>
                  </a:lnTo>
                  <a:lnTo>
                    <a:pt x="2170468" y="293738"/>
                  </a:lnTo>
                  <a:lnTo>
                    <a:pt x="2170468" y="144703"/>
                  </a:lnTo>
                  <a:lnTo>
                    <a:pt x="2025777" y="144703"/>
                  </a:lnTo>
                  <a:lnTo>
                    <a:pt x="2025777" y="289394"/>
                  </a:lnTo>
                  <a:lnTo>
                    <a:pt x="1885416" y="289394"/>
                  </a:lnTo>
                  <a:lnTo>
                    <a:pt x="1885416" y="149047"/>
                  </a:lnTo>
                  <a:lnTo>
                    <a:pt x="1885416" y="144703"/>
                  </a:lnTo>
                  <a:lnTo>
                    <a:pt x="1885416" y="0"/>
                  </a:lnTo>
                  <a:lnTo>
                    <a:pt x="1736382" y="0"/>
                  </a:lnTo>
                  <a:lnTo>
                    <a:pt x="1736382" y="144703"/>
                  </a:lnTo>
                  <a:lnTo>
                    <a:pt x="1596034" y="144703"/>
                  </a:lnTo>
                  <a:lnTo>
                    <a:pt x="1596034" y="0"/>
                  </a:lnTo>
                  <a:lnTo>
                    <a:pt x="1446987" y="0"/>
                  </a:lnTo>
                  <a:lnTo>
                    <a:pt x="1446987" y="144703"/>
                  </a:lnTo>
                  <a:lnTo>
                    <a:pt x="1302283" y="144703"/>
                  </a:lnTo>
                  <a:lnTo>
                    <a:pt x="1302283" y="289394"/>
                  </a:lnTo>
                  <a:lnTo>
                    <a:pt x="1302283" y="293738"/>
                  </a:lnTo>
                  <a:lnTo>
                    <a:pt x="1302283" y="434086"/>
                  </a:lnTo>
                  <a:lnTo>
                    <a:pt x="1161935" y="434086"/>
                  </a:lnTo>
                  <a:lnTo>
                    <a:pt x="1161935" y="289394"/>
                  </a:lnTo>
                  <a:lnTo>
                    <a:pt x="1017231" y="289394"/>
                  </a:lnTo>
                  <a:lnTo>
                    <a:pt x="1012888" y="289394"/>
                  </a:lnTo>
                  <a:lnTo>
                    <a:pt x="434098" y="289394"/>
                  </a:lnTo>
                  <a:lnTo>
                    <a:pt x="434098" y="434086"/>
                  </a:lnTo>
                  <a:lnTo>
                    <a:pt x="293738" y="434086"/>
                  </a:lnTo>
                  <a:lnTo>
                    <a:pt x="293738" y="293738"/>
                  </a:lnTo>
                  <a:lnTo>
                    <a:pt x="293738" y="289394"/>
                  </a:lnTo>
                  <a:lnTo>
                    <a:pt x="293738" y="144703"/>
                  </a:lnTo>
                  <a:lnTo>
                    <a:pt x="149047" y="144703"/>
                  </a:lnTo>
                  <a:lnTo>
                    <a:pt x="144703" y="144703"/>
                  </a:lnTo>
                  <a:lnTo>
                    <a:pt x="0" y="144703"/>
                  </a:lnTo>
                  <a:lnTo>
                    <a:pt x="0" y="293738"/>
                  </a:lnTo>
                  <a:lnTo>
                    <a:pt x="144703" y="293738"/>
                  </a:lnTo>
                  <a:lnTo>
                    <a:pt x="144703" y="434086"/>
                  </a:lnTo>
                  <a:lnTo>
                    <a:pt x="0" y="434086"/>
                  </a:lnTo>
                  <a:lnTo>
                    <a:pt x="0" y="578789"/>
                  </a:lnTo>
                  <a:lnTo>
                    <a:pt x="0" y="583133"/>
                  </a:lnTo>
                  <a:lnTo>
                    <a:pt x="0" y="723480"/>
                  </a:lnTo>
                  <a:lnTo>
                    <a:pt x="0" y="727837"/>
                  </a:lnTo>
                  <a:lnTo>
                    <a:pt x="0" y="872528"/>
                  </a:lnTo>
                  <a:lnTo>
                    <a:pt x="149047" y="872528"/>
                  </a:lnTo>
                  <a:lnTo>
                    <a:pt x="149047" y="438442"/>
                  </a:lnTo>
                  <a:lnTo>
                    <a:pt x="289394" y="438442"/>
                  </a:lnTo>
                  <a:lnTo>
                    <a:pt x="289394" y="583133"/>
                  </a:lnTo>
                  <a:lnTo>
                    <a:pt x="434098" y="583133"/>
                  </a:lnTo>
                  <a:lnTo>
                    <a:pt x="438442" y="583133"/>
                  </a:lnTo>
                  <a:lnTo>
                    <a:pt x="583133" y="583133"/>
                  </a:lnTo>
                  <a:lnTo>
                    <a:pt x="583133" y="438442"/>
                  </a:lnTo>
                  <a:lnTo>
                    <a:pt x="723493" y="438442"/>
                  </a:lnTo>
                  <a:lnTo>
                    <a:pt x="1157592" y="438442"/>
                  </a:lnTo>
                  <a:lnTo>
                    <a:pt x="1157592" y="578789"/>
                  </a:lnTo>
                  <a:lnTo>
                    <a:pt x="723493" y="578789"/>
                  </a:lnTo>
                  <a:lnTo>
                    <a:pt x="723493" y="727837"/>
                  </a:lnTo>
                  <a:lnTo>
                    <a:pt x="1451330" y="727837"/>
                  </a:lnTo>
                  <a:lnTo>
                    <a:pt x="1451330" y="583133"/>
                  </a:lnTo>
                  <a:lnTo>
                    <a:pt x="1591678" y="583133"/>
                  </a:lnTo>
                  <a:lnTo>
                    <a:pt x="1596034" y="583133"/>
                  </a:lnTo>
                  <a:lnTo>
                    <a:pt x="1736382" y="583133"/>
                  </a:lnTo>
                  <a:lnTo>
                    <a:pt x="1736382" y="727837"/>
                  </a:lnTo>
                  <a:lnTo>
                    <a:pt x="2174811" y="727837"/>
                  </a:lnTo>
                  <a:lnTo>
                    <a:pt x="2174811" y="583133"/>
                  </a:lnTo>
                  <a:lnTo>
                    <a:pt x="2315184" y="583133"/>
                  </a:lnTo>
                  <a:lnTo>
                    <a:pt x="2315184" y="727837"/>
                  </a:lnTo>
                  <a:lnTo>
                    <a:pt x="2459875" y="727837"/>
                  </a:lnTo>
                  <a:lnTo>
                    <a:pt x="2464219" y="727837"/>
                  </a:lnTo>
                  <a:lnTo>
                    <a:pt x="2608923" y="727837"/>
                  </a:lnTo>
                  <a:lnTo>
                    <a:pt x="2608923" y="578789"/>
                  </a:lnTo>
                  <a:lnTo>
                    <a:pt x="2464219" y="578789"/>
                  </a:lnTo>
                  <a:lnTo>
                    <a:pt x="2459875" y="578789"/>
                  </a:lnTo>
                  <a:lnTo>
                    <a:pt x="2319515" y="578789"/>
                  </a:lnTo>
                  <a:lnTo>
                    <a:pt x="2319515" y="438442"/>
                  </a:lnTo>
                  <a:lnTo>
                    <a:pt x="2459875" y="438442"/>
                  </a:lnTo>
                  <a:lnTo>
                    <a:pt x="2464219" y="438442"/>
                  </a:lnTo>
                  <a:lnTo>
                    <a:pt x="2608923" y="438442"/>
                  </a:lnTo>
                  <a:lnTo>
                    <a:pt x="2608923" y="293738"/>
                  </a:lnTo>
                  <a:lnTo>
                    <a:pt x="2608923" y="289394"/>
                  </a:lnTo>
                  <a:lnTo>
                    <a:pt x="2608923" y="149047"/>
                  </a:lnTo>
                  <a:lnTo>
                    <a:pt x="2749270" y="149047"/>
                  </a:lnTo>
                  <a:lnTo>
                    <a:pt x="2753614" y="149047"/>
                  </a:lnTo>
                  <a:lnTo>
                    <a:pt x="2898317" y="149047"/>
                  </a:lnTo>
                  <a:lnTo>
                    <a:pt x="2898317" y="0"/>
                  </a:lnTo>
                  <a:close/>
                </a:path>
                <a:path w="4201159" h="873125">
                  <a:moveTo>
                    <a:pt x="4200601" y="578789"/>
                  </a:moveTo>
                  <a:lnTo>
                    <a:pt x="4055897" y="578789"/>
                  </a:lnTo>
                  <a:lnTo>
                    <a:pt x="4055897" y="434086"/>
                  </a:lnTo>
                  <a:lnTo>
                    <a:pt x="3906863" y="434086"/>
                  </a:lnTo>
                  <a:lnTo>
                    <a:pt x="3906863" y="578789"/>
                  </a:lnTo>
                  <a:lnTo>
                    <a:pt x="3766502" y="578789"/>
                  </a:lnTo>
                  <a:lnTo>
                    <a:pt x="3766502" y="434086"/>
                  </a:lnTo>
                  <a:lnTo>
                    <a:pt x="3617468" y="434086"/>
                  </a:lnTo>
                  <a:lnTo>
                    <a:pt x="3617468" y="583133"/>
                  </a:lnTo>
                  <a:lnTo>
                    <a:pt x="3762159" y="583133"/>
                  </a:lnTo>
                  <a:lnTo>
                    <a:pt x="3762159" y="727837"/>
                  </a:lnTo>
                  <a:lnTo>
                    <a:pt x="4200601" y="727837"/>
                  </a:lnTo>
                  <a:lnTo>
                    <a:pt x="4200601" y="578789"/>
                  </a:lnTo>
                  <a:close/>
                </a:path>
                <a:path w="4201159" h="873125">
                  <a:moveTo>
                    <a:pt x="4200601" y="0"/>
                  </a:moveTo>
                  <a:lnTo>
                    <a:pt x="4200601" y="0"/>
                  </a:lnTo>
                  <a:lnTo>
                    <a:pt x="3762159" y="0"/>
                  </a:lnTo>
                  <a:lnTo>
                    <a:pt x="3762159" y="144703"/>
                  </a:lnTo>
                  <a:lnTo>
                    <a:pt x="3621798" y="144703"/>
                  </a:lnTo>
                  <a:lnTo>
                    <a:pt x="3617468" y="144703"/>
                  </a:lnTo>
                  <a:lnTo>
                    <a:pt x="3477107" y="144703"/>
                  </a:lnTo>
                  <a:lnTo>
                    <a:pt x="3477107" y="0"/>
                  </a:lnTo>
                  <a:lnTo>
                    <a:pt x="3038665" y="0"/>
                  </a:lnTo>
                  <a:lnTo>
                    <a:pt x="3038665" y="149047"/>
                  </a:lnTo>
                  <a:lnTo>
                    <a:pt x="3183356" y="149047"/>
                  </a:lnTo>
                  <a:lnTo>
                    <a:pt x="3183356" y="289394"/>
                  </a:lnTo>
                  <a:lnTo>
                    <a:pt x="3038665" y="289394"/>
                  </a:lnTo>
                  <a:lnTo>
                    <a:pt x="3038665" y="434086"/>
                  </a:lnTo>
                  <a:lnTo>
                    <a:pt x="3038665" y="438442"/>
                  </a:lnTo>
                  <a:lnTo>
                    <a:pt x="3038665" y="578789"/>
                  </a:lnTo>
                  <a:lnTo>
                    <a:pt x="3038665" y="583133"/>
                  </a:lnTo>
                  <a:lnTo>
                    <a:pt x="3038665" y="727837"/>
                  </a:lnTo>
                  <a:lnTo>
                    <a:pt x="3187712" y="727837"/>
                  </a:lnTo>
                  <a:lnTo>
                    <a:pt x="3187712" y="583133"/>
                  </a:lnTo>
                  <a:lnTo>
                    <a:pt x="3328060" y="583133"/>
                  </a:lnTo>
                  <a:lnTo>
                    <a:pt x="3328060" y="727837"/>
                  </a:lnTo>
                  <a:lnTo>
                    <a:pt x="3477107" y="727837"/>
                  </a:lnTo>
                  <a:lnTo>
                    <a:pt x="3477107" y="583133"/>
                  </a:lnTo>
                  <a:lnTo>
                    <a:pt x="3477107" y="578789"/>
                  </a:lnTo>
                  <a:lnTo>
                    <a:pt x="3477107" y="434086"/>
                  </a:lnTo>
                  <a:lnTo>
                    <a:pt x="3332403" y="434086"/>
                  </a:lnTo>
                  <a:lnTo>
                    <a:pt x="3332403" y="293738"/>
                  </a:lnTo>
                  <a:lnTo>
                    <a:pt x="3472751" y="293738"/>
                  </a:lnTo>
                  <a:lnTo>
                    <a:pt x="3477107" y="293738"/>
                  </a:lnTo>
                  <a:lnTo>
                    <a:pt x="3617468" y="293738"/>
                  </a:lnTo>
                  <a:lnTo>
                    <a:pt x="3621798" y="293738"/>
                  </a:lnTo>
                  <a:lnTo>
                    <a:pt x="3766502" y="293738"/>
                  </a:lnTo>
                  <a:lnTo>
                    <a:pt x="3766502" y="149047"/>
                  </a:lnTo>
                  <a:lnTo>
                    <a:pt x="3906863" y="149047"/>
                  </a:lnTo>
                  <a:lnTo>
                    <a:pt x="3911206" y="149047"/>
                  </a:lnTo>
                  <a:lnTo>
                    <a:pt x="4051554" y="149047"/>
                  </a:lnTo>
                  <a:lnTo>
                    <a:pt x="4051554" y="293738"/>
                  </a:lnTo>
                  <a:lnTo>
                    <a:pt x="4200601" y="293738"/>
                  </a:lnTo>
                  <a:lnTo>
                    <a:pt x="4200601" y="149047"/>
                  </a:lnTo>
                  <a:lnTo>
                    <a:pt x="4200601" y="144703"/>
                  </a:lnTo>
                  <a:lnTo>
                    <a:pt x="4200601" y="0"/>
                  </a:lnTo>
                  <a:close/>
                </a:path>
              </a:pathLst>
            </a:custGeom>
            <a:solidFill>
              <a:srgbClr val="F9FCF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6" name="object 26"/>
            <p:cNvSpPr/>
            <p:nvPr/>
          </p:nvSpPr>
          <p:spPr>
            <a:xfrm>
              <a:off x="12284685" y="6350603"/>
              <a:ext cx="4201160" cy="728345"/>
            </a:xfrm>
            <a:custGeom>
              <a:avLst/>
              <a:gdLst/>
              <a:ahLst/>
              <a:cxnLst/>
              <a:rect l="l" t="t" r="r" b="b"/>
              <a:pathLst>
                <a:path w="4201159" h="728345">
                  <a:moveTo>
                    <a:pt x="727837" y="0"/>
                  </a:moveTo>
                  <a:lnTo>
                    <a:pt x="727837" y="0"/>
                  </a:lnTo>
                  <a:lnTo>
                    <a:pt x="289394" y="0"/>
                  </a:lnTo>
                  <a:lnTo>
                    <a:pt x="289394" y="149047"/>
                  </a:lnTo>
                  <a:lnTo>
                    <a:pt x="434098" y="149047"/>
                  </a:lnTo>
                  <a:lnTo>
                    <a:pt x="434098" y="293751"/>
                  </a:lnTo>
                  <a:lnTo>
                    <a:pt x="583133" y="293751"/>
                  </a:lnTo>
                  <a:lnTo>
                    <a:pt x="583133" y="149047"/>
                  </a:lnTo>
                  <a:lnTo>
                    <a:pt x="727837" y="149047"/>
                  </a:lnTo>
                  <a:lnTo>
                    <a:pt x="727837" y="0"/>
                  </a:lnTo>
                  <a:close/>
                </a:path>
                <a:path w="4201159" h="728345">
                  <a:moveTo>
                    <a:pt x="2174811" y="289394"/>
                  </a:moveTo>
                  <a:lnTo>
                    <a:pt x="2030120" y="289394"/>
                  </a:lnTo>
                  <a:lnTo>
                    <a:pt x="2030120" y="149047"/>
                  </a:lnTo>
                  <a:lnTo>
                    <a:pt x="2030120" y="144703"/>
                  </a:lnTo>
                  <a:lnTo>
                    <a:pt x="2030120" y="0"/>
                  </a:lnTo>
                  <a:lnTo>
                    <a:pt x="2025777" y="0"/>
                  </a:lnTo>
                  <a:lnTo>
                    <a:pt x="2025777" y="293751"/>
                  </a:lnTo>
                  <a:lnTo>
                    <a:pt x="2025777" y="434098"/>
                  </a:lnTo>
                  <a:lnTo>
                    <a:pt x="1885416" y="434098"/>
                  </a:lnTo>
                  <a:lnTo>
                    <a:pt x="1885416" y="293751"/>
                  </a:lnTo>
                  <a:lnTo>
                    <a:pt x="2025777" y="293751"/>
                  </a:lnTo>
                  <a:lnTo>
                    <a:pt x="2025777" y="0"/>
                  </a:lnTo>
                  <a:lnTo>
                    <a:pt x="1157592" y="0"/>
                  </a:lnTo>
                  <a:lnTo>
                    <a:pt x="1157592" y="144703"/>
                  </a:lnTo>
                  <a:lnTo>
                    <a:pt x="1017231" y="144703"/>
                  </a:lnTo>
                  <a:lnTo>
                    <a:pt x="1012888" y="144703"/>
                  </a:lnTo>
                  <a:lnTo>
                    <a:pt x="868184" y="144703"/>
                  </a:lnTo>
                  <a:lnTo>
                    <a:pt x="868184" y="293751"/>
                  </a:lnTo>
                  <a:lnTo>
                    <a:pt x="1012888" y="293751"/>
                  </a:lnTo>
                  <a:lnTo>
                    <a:pt x="1012888" y="434098"/>
                  </a:lnTo>
                  <a:lnTo>
                    <a:pt x="872528" y="434098"/>
                  </a:lnTo>
                  <a:lnTo>
                    <a:pt x="868184" y="434098"/>
                  </a:lnTo>
                  <a:lnTo>
                    <a:pt x="723493" y="434098"/>
                  </a:lnTo>
                  <a:lnTo>
                    <a:pt x="723493" y="578802"/>
                  </a:lnTo>
                  <a:lnTo>
                    <a:pt x="583133" y="578802"/>
                  </a:lnTo>
                  <a:lnTo>
                    <a:pt x="583133" y="434098"/>
                  </a:lnTo>
                  <a:lnTo>
                    <a:pt x="438442" y="434098"/>
                  </a:lnTo>
                  <a:lnTo>
                    <a:pt x="434098" y="434098"/>
                  </a:lnTo>
                  <a:lnTo>
                    <a:pt x="293738" y="434098"/>
                  </a:lnTo>
                  <a:lnTo>
                    <a:pt x="293738" y="289394"/>
                  </a:lnTo>
                  <a:lnTo>
                    <a:pt x="149047" y="289394"/>
                  </a:lnTo>
                  <a:lnTo>
                    <a:pt x="149047" y="149047"/>
                  </a:lnTo>
                  <a:lnTo>
                    <a:pt x="149047" y="144703"/>
                  </a:lnTo>
                  <a:lnTo>
                    <a:pt x="149047" y="0"/>
                  </a:lnTo>
                  <a:lnTo>
                    <a:pt x="0" y="0"/>
                  </a:lnTo>
                  <a:lnTo>
                    <a:pt x="0" y="727849"/>
                  </a:lnTo>
                  <a:lnTo>
                    <a:pt x="144703" y="727849"/>
                  </a:lnTo>
                  <a:lnTo>
                    <a:pt x="149047" y="727849"/>
                  </a:lnTo>
                  <a:lnTo>
                    <a:pt x="293738" y="727849"/>
                  </a:lnTo>
                  <a:lnTo>
                    <a:pt x="293738" y="583133"/>
                  </a:lnTo>
                  <a:lnTo>
                    <a:pt x="434098" y="583133"/>
                  </a:lnTo>
                  <a:lnTo>
                    <a:pt x="434098" y="727849"/>
                  </a:lnTo>
                  <a:lnTo>
                    <a:pt x="578789" y="727849"/>
                  </a:lnTo>
                  <a:lnTo>
                    <a:pt x="583133" y="727849"/>
                  </a:lnTo>
                  <a:lnTo>
                    <a:pt x="727837" y="727849"/>
                  </a:lnTo>
                  <a:lnTo>
                    <a:pt x="727837" y="583133"/>
                  </a:lnTo>
                  <a:lnTo>
                    <a:pt x="868184" y="583133"/>
                  </a:lnTo>
                  <a:lnTo>
                    <a:pt x="872528" y="583133"/>
                  </a:lnTo>
                  <a:lnTo>
                    <a:pt x="1012888" y="583133"/>
                  </a:lnTo>
                  <a:lnTo>
                    <a:pt x="1012888" y="727849"/>
                  </a:lnTo>
                  <a:lnTo>
                    <a:pt x="1161935" y="727849"/>
                  </a:lnTo>
                  <a:lnTo>
                    <a:pt x="1161935" y="583133"/>
                  </a:lnTo>
                  <a:lnTo>
                    <a:pt x="1302283" y="583133"/>
                  </a:lnTo>
                  <a:lnTo>
                    <a:pt x="1302283" y="727849"/>
                  </a:lnTo>
                  <a:lnTo>
                    <a:pt x="1451330" y="727849"/>
                  </a:lnTo>
                  <a:lnTo>
                    <a:pt x="1451330" y="578802"/>
                  </a:lnTo>
                  <a:lnTo>
                    <a:pt x="1306639" y="578802"/>
                  </a:lnTo>
                  <a:lnTo>
                    <a:pt x="1306639" y="434098"/>
                  </a:lnTo>
                  <a:lnTo>
                    <a:pt x="1161935" y="434098"/>
                  </a:lnTo>
                  <a:lnTo>
                    <a:pt x="1161935" y="293751"/>
                  </a:lnTo>
                  <a:lnTo>
                    <a:pt x="1161935" y="289394"/>
                  </a:lnTo>
                  <a:lnTo>
                    <a:pt x="1161935" y="149047"/>
                  </a:lnTo>
                  <a:lnTo>
                    <a:pt x="1302283" y="149047"/>
                  </a:lnTo>
                  <a:lnTo>
                    <a:pt x="1306639" y="149047"/>
                  </a:lnTo>
                  <a:lnTo>
                    <a:pt x="1881073" y="149047"/>
                  </a:lnTo>
                  <a:lnTo>
                    <a:pt x="1881073" y="289394"/>
                  </a:lnTo>
                  <a:lnTo>
                    <a:pt x="1740725" y="289394"/>
                  </a:lnTo>
                  <a:lnTo>
                    <a:pt x="1736382" y="289394"/>
                  </a:lnTo>
                  <a:lnTo>
                    <a:pt x="1591678" y="289394"/>
                  </a:lnTo>
                  <a:lnTo>
                    <a:pt x="1591678" y="434098"/>
                  </a:lnTo>
                  <a:lnTo>
                    <a:pt x="1591678" y="438442"/>
                  </a:lnTo>
                  <a:lnTo>
                    <a:pt x="1591678" y="578802"/>
                  </a:lnTo>
                  <a:lnTo>
                    <a:pt x="1591678" y="583133"/>
                  </a:lnTo>
                  <a:lnTo>
                    <a:pt x="1591678" y="727849"/>
                  </a:lnTo>
                  <a:lnTo>
                    <a:pt x="1740725" y="727849"/>
                  </a:lnTo>
                  <a:lnTo>
                    <a:pt x="1740725" y="583133"/>
                  </a:lnTo>
                  <a:lnTo>
                    <a:pt x="1881073" y="583133"/>
                  </a:lnTo>
                  <a:lnTo>
                    <a:pt x="1885416" y="583133"/>
                  </a:lnTo>
                  <a:lnTo>
                    <a:pt x="2025777" y="583133"/>
                  </a:lnTo>
                  <a:lnTo>
                    <a:pt x="2030120" y="583133"/>
                  </a:lnTo>
                  <a:lnTo>
                    <a:pt x="2174811" y="583133"/>
                  </a:lnTo>
                  <a:lnTo>
                    <a:pt x="2174811" y="438442"/>
                  </a:lnTo>
                  <a:lnTo>
                    <a:pt x="2174811" y="434098"/>
                  </a:lnTo>
                  <a:lnTo>
                    <a:pt x="2174811" y="289394"/>
                  </a:lnTo>
                  <a:close/>
                </a:path>
                <a:path w="4201159" h="728345">
                  <a:moveTo>
                    <a:pt x="3187712" y="578802"/>
                  </a:moveTo>
                  <a:lnTo>
                    <a:pt x="3187712" y="578802"/>
                  </a:lnTo>
                  <a:lnTo>
                    <a:pt x="2753614" y="578802"/>
                  </a:lnTo>
                  <a:lnTo>
                    <a:pt x="2753614" y="438442"/>
                  </a:lnTo>
                  <a:lnTo>
                    <a:pt x="2753614" y="434098"/>
                  </a:lnTo>
                  <a:lnTo>
                    <a:pt x="2753614" y="293751"/>
                  </a:lnTo>
                  <a:lnTo>
                    <a:pt x="2753614" y="289394"/>
                  </a:lnTo>
                  <a:lnTo>
                    <a:pt x="2753614" y="149047"/>
                  </a:lnTo>
                  <a:lnTo>
                    <a:pt x="2898317" y="149047"/>
                  </a:lnTo>
                  <a:lnTo>
                    <a:pt x="2898317" y="0"/>
                  </a:lnTo>
                  <a:lnTo>
                    <a:pt x="2753614" y="0"/>
                  </a:lnTo>
                  <a:lnTo>
                    <a:pt x="2749270" y="0"/>
                  </a:lnTo>
                  <a:lnTo>
                    <a:pt x="2604579" y="0"/>
                  </a:lnTo>
                  <a:lnTo>
                    <a:pt x="2604579" y="144703"/>
                  </a:lnTo>
                  <a:lnTo>
                    <a:pt x="2604579" y="149047"/>
                  </a:lnTo>
                  <a:lnTo>
                    <a:pt x="2604579" y="289394"/>
                  </a:lnTo>
                  <a:lnTo>
                    <a:pt x="2464219" y="289394"/>
                  </a:lnTo>
                  <a:lnTo>
                    <a:pt x="2464219" y="149047"/>
                  </a:lnTo>
                  <a:lnTo>
                    <a:pt x="2464219" y="144703"/>
                  </a:lnTo>
                  <a:lnTo>
                    <a:pt x="2464219" y="0"/>
                  </a:lnTo>
                  <a:lnTo>
                    <a:pt x="2319515" y="0"/>
                  </a:lnTo>
                  <a:lnTo>
                    <a:pt x="2315184" y="0"/>
                  </a:lnTo>
                  <a:lnTo>
                    <a:pt x="2170468" y="0"/>
                  </a:lnTo>
                  <a:lnTo>
                    <a:pt x="2170468" y="149047"/>
                  </a:lnTo>
                  <a:lnTo>
                    <a:pt x="2315184" y="149047"/>
                  </a:lnTo>
                  <a:lnTo>
                    <a:pt x="2315184" y="289394"/>
                  </a:lnTo>
                  <a:lnTo>
                    <a:pt x="2315184" y="293751"/>
                  </a:lnTo>
                  <a:lnTo>
                    <a:pt x="2315184" y="434098"/>
                  </a:lnTo>
                  <a:lnTo>
                    <a:pt x="2315184" y="438442"/>
                  </a:lnTo>
                  <a:lnTo>
                    <a:pt x="2315184" y="583133"/>
                  </a:lnTo>
                  <a:lnTo>
                    <a:pt x="2459875" y="583133"/>
                  </a:lnTo>
                  <a:lnTo>
                    <a:pt x="2459875" y="727849"/>
                  </a:lnTo>
                  <a:lnTo>
                    <a:pt x="2604579" y="727849"/>
                  </a:lnTo>
                  <a:lnTo>
                    <a:pt x="2608923" y="727849"/>
                  </a:lnTo>
                  <a:lnTo>
                    <a:pt x="3187712" y="727849"/>
                  </a:lnTo>
                  <a:lnTo>
                    <a:pt x="3187712" y="578802"/>
                  </a:lnTo>
                  <a:close/>
                </a:path>
                <a:path w="4201159" h="728345">
                  <a:moveTo>
                    <a:pt x="3187712" y="289394"/>
                  </a:moveTo>
                  <a:lnTo>
                    <a:pt x="3043009" y="289394"/>
                  </a:lnTo>
                  <a:lnTo>
                    <a:pt x="3038665" y="289394"/>
                  </a:lnTo>
                  <a:lnTo>
                    <a:pt x="2893961" y="289394"/>
                  </a:lnTo>
                  <a:lnTo>
                    <a:pt x="2893961" y="438442"/>
                  </a:lnTo>
                  <a:lnTo>
                    <a:pt x="3038665" y="438442"/>
                  </a:lnTo>
                  <a:lnTo>
                    <a:pt x="3043009" y="438442"/>
                  </a:lnTo>
                  <a:lnTo>
                    <a:pt x="3187712" y="438442"/>
                  </a:lnTo>
                  <a:lnTo>
                    <a:pt x="3187712" y="289394"/>
                  </a:lnTo>
                  <a:close/>
                </a:path>
                <a:path w="4201159" h="728345">
                  <a:moveTo>
                    <a:pt x="3911206" y="434098"/>
                  </a:moveTo>
                  <a:lnTo>
                    <a:pt x="3766502" y="434098"/>
                  </a:lnTo>
                  <a:lnTo>
                    <a:pt x="3766502" y="289394"/>
                  </a:lnTo>
                  <a:lnTo>
                    <a:pt x="3621798" y="289394"/>
                  </a:lnTo>
                  <a:lnTo>
                    <a:pt x="3617468" y="289394"/>
                  </a:lnTo>
                  <a:lnTo>
                    <a:pt x="3477107" y="289394"/>
                  </a:lnTo>
                  <a:lnTo>
                    <a:pt x="3477107" y="149047"/>
                  </a:lnTo>
                  <a:lnTo>
                    <a:pt x="3617468" y="149047"/>
                  </a:lnTo>
                  <a:lnTo>
                    <a:pt x="3621798" y="149047"/>
                  </a:lnTo>
                  <a:lnTo>
                    <a:pt x="3766502" y="149047"/>
                  </a:lnTo>
                  <a:lnTo>
                    <a:pt x="3766502" y="0"/>
                  </a:lnTo>
                  <a:lnTo>
                    <a:pt x="3621798" y="0"/>
                  </a:lnTo>
                  <a:lnTo>
                    <a:pt x="3617468" y="0"/>
                  </a:lnTo>
                  <a:lnTo>
                    <a:pt x="3472751" y="0"/>
                  </a:lnTo>
                  <a:lnTo>
                    <a:pt x="3472751" y="144703"/>
                  </a:lnTo>
                  <a:lnTo>
                    <a:pt x="3332403" y="144703"/>
                  </a:lnTo>
                  <a:lnTo>
                    <a:pt x="3332403" y="0"/>
                  </a:lnTo>
                  <a:lnTo>
                    <a:pt x="3187712" y="0"/>
                  </a:lnTo>
                  <a:lnTo>
                    <a:pt x="3183356" y="0"/>
                  </a:lnTo>
                  <a:lnTo>
                    <a:pt x="3038665" y="0"/>
                  </a:lnTo>
                  <a:lnTo>
                    <a:pt x="3038665" y="149047"/>
                  </a:lnTo>
                  <a:lnTo>
                    <a:pt x="3183356" y="149047"/>
                  </a:lnTo>
                  <a:lnTo>
                    <a:pt x="3187712" y="149047"/>
                  </a:lnTo>
                  <a:lnTo>
                    <a:pt x="3328060" y="149047"/>
                  </a:lnTo>
                  <a:lnTo>
                    <a:pt x="3328060" y="293751"/>
                  </a:lnTo>
                  <a:lnTo>
                    <a:pt x="3472751" y="293751"/>
                  </a:lnTo>
                  <a:lnTo>
                    <a:pt x="3472751" y="438442"/>
                  </a:lnTo>
                  <a:lnTo>
                    <a:pt x="3617468" y="438442"/>
                  </a:lnTo>
                  <a:lnTo>
                    <a:pt x="3617468" y="583133"/>
                  </a:lnTo>
                  <a:lnTo>
                    <a:pt x="3762159" y="583133"/>
                  </a:lnTo>
                  <a:lnTo>
                    <a:pt x="3766502" y="583133"/>
                  </a:lnTo>
                  <a:lnTo>
                    <a:pt x="3911206" y="583133"/>
                  </a:lnTo>
                  <a:lnTo>
                    <a:pt x="3911206" y="434098"/>
                  </a:lnTo>
                  <a:close/>
                </a:path>
                <a:path w="4201159" h="728345">
                  <a:moveTo>
                    <a:pt x="4200601" y="289394"/>
                  </a:moveTo>
                  <a:lnTo>
                    <a:pt x="4051554" y="289394"/>
                  </a:lnTo>
                  <a:lnTo>
                    <a:pt x="4051554" y="434098"/>
                  </a:lnTo>
                  <a:lnTo>
                    <a:pt x="4051554" y="438442"/>
                  </a:lnTo>
                  <a:lnTo>
                    <a:pt x="4051554" y="583133"/>
                  </a:lnTo>
                  <a:lnTo>
                    <a:pt x="4200601" y="583133"/>
                  </a:lnTo>
                  <a:lnTo>
                    <a:pt x="4200601" y="438442"/>
                  </a:lnTo>
                  <a:lnTo>
                    <a:pt x="4200601" y="434098"/>
                  </a:lnTo>
                  <a:lnTo>
                    <a:pt x="4200601" y="289394"/>
                  </a:lnTo>
                  <a:close/>
                </a:path>
                <a:path w="4201159" h="728345">
                  <a:moveTo>
                    <a:pt x="4200601" y="0"/>
                  </a:moveTo>
                  <a:lnTo>
                    <a:pt x="4051554" y="0"/>
                  </a:lnTo>
                  <a:lnTo>
                    <a:pt x="4051554" y="149047"/>
                  </a:lnTo>
                  <a:lnTo>
                    <a:pt x="4200601" y="149047"/>
                  </a:lnTo>
                  <a:lnTo>
                    <a:pt x="4200601" y="0"/>
                  </a:lnTo>
                  <a:close/>
                </a:path>
              </a:pathLst>
            </a:custGeom>
            <a:solidFill>
              <a:srgbClr val="F9FCF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7" name="object 27"/>
            <p:cNvSpPr/>
            <p:nvPr/>
          </p:nvSpPr>
          <p:spPr>
            <a:xfrm>
              <a:off x="12284685" y="6929405"/>
              <a:ext cx="4201160" cy="873125"/>
            </a:xfrm>
            <a:custGeom>
              <a:avLst/>
              <a:gdLst/>
              <a:ahLst/>
              <a:cxnLst/>
              <a:rect l="l" t="t" r="r" b="b"/>
              <a:pathLst>
                <a:path w="4201159" h="873125">
                  <a:moveTo>
                    <a:pt x="149047" y="144703"/>
                  </a:moveTo>
                  <a:lnTo>
                    <a:pt x="0" y="144703"/>
                  </a:lnTo>
                  <a:lnTo>
                    <a:pt x="0" y="289394"/>
                  </a:lnTo>
                  <a:lnTo>
                    <a:pt x="0" y="293738"/>
                  </a:lnTo>
                  <a:lnTo>
                    <a:pt x="0" y="434098"/>
                  </a:lnTo>
                  <a:lnTo>
                    <a:pt x="0" y="438442"/>
                  </a:lnTo>
                  <a:lnTo>
                    <a:pt x="0" y="583133"/>
                  </a:lnTo>
                  <a:lnTo>
                    <a:pt x="149047" y="583133"/>
                  </a:lnTo>
                  <a:lnTo>
                    <a:pt x="149047" y="438442"/>
                  </a:lnTo>
                  <a:lnTo>
                    <a:pt x="149047" y="434098"/>
                  </a:lnTo>
                  <a:lnTo>
                    <a:pt x="149047" y="293738"/>
                  </a:lnTo>
                  <a:lnTo>
                    <a:pt x="149047" y="289394"/>
                  </a:lnTo>
                  <a:lnTo>
                    <a:pt x="149047" y="144703"/>
                  </a:lnTo>
                  <a:close/>
                </a:path>
                <a:path w="4201159" h="873125">
                  <a:moveTo>
                    <a:pt x="4200601" y="289394"/>
                  </a:moveTo>
                  <a:lnTo>
                    <a:pt x="4055897" y="289394"/>
                  </a:lnTo>
                  <a:lnTo>
                    <a:pt x="4051554" y="289394"/>
                  </a:lnTo>
                  <a:lnTo>
                    <a:pt x="3906863" y="289394"/>
                  </a:lnTo>
                  <a:lnTo>
                    <a:pt x="3906863" y="434098"/>
                  </a:lnTo>
                  <a:lnTo>
                    <a:pt x="3766502" y="434098"/>
                  </a:lnTo>
                  <a:lnTo>
                    <a:pt x="3766502" y="293738"/>
                  </a:lnTo>
                  <a:lnTo>
                    <a:pt x="3766502" y="289394"/>
                  </a:lnTo>
                  <a:lnTo>
                    <a:pt x="3766502" y="144703"/>
                  </a:lnTo>
                  <a:lnTo>
                    <a:pt x="3762159" y="144703"/>
                  </a:lnTo>
                  <a:lnTo>
                    <a:pt x="3762159" y="438442"/>
                  </a:lnTo>
                  <a:lnTo>
                    <a:pt x="3762159" y="578789"/>
                  </a:lnTo>
                  <a:lnTo>
                    <a:pt x="3621798" y="578789"/>
                  </a:lnTo>
                  <a:lnTo>
                    <a:pt x="3621798" y="438442"/>
                  </a:lnTo>
                  <a:lnTo>
                    <a:pt x="3762159" y="438442"/>
                  </a:lnTo>
                  <a:lnTo>
                    <a:pt x="3762159" y="144703"/>
                  </a:lnTo>
                  <a:lnTo>
                    <a:pt x="3621798" y="144703"/>
                  </a:lnTo>
                  <a:lnTo>
                    <a:pt x="3621798" y="0"/>
                  </a:lnTo>
                  <a:lnTo>
                    <a:pt x="3477107" y="0"/>
                  </a:lnTo>
                  <a:lnTo>
                    <a:pt x="3472751" y="0"/>
                  </a:lnTo>
                  <a:lnTo>
                    <a:pt x="3472751" y="293738"/>
                  </a:lnTo>
                  <a:lnTo>
                    <a:pt x="3472751" y="434098"/>
                  </a:lnTo>
                  <a:lnTo>
                    <a:pt x="3332403" y="434098"/>
                  </a:lnTo>
                  <a:lnTo>
                    <a:pt x="3332403" y="293738"/>
                  </a:lnTo>
                  <a:lnTo>
                    <a:pt x="3472751" y="293738"/>
                  </a:lnTo>
                  <a:lnTo>
                    <a:pt x="3472751" y="0"/>
                  </a:lnTo>
                  <a:lnTo>
                    <a:pt x="3038665" y="0"/>
                  </a:lnTo>
                  <a:lnTo>
                    <a:pt x="3038665" y="144703"/>
                  </a:lnTo>
                  <a:lnTo>
                    <a:pt x="2893961" y="144703"/>
                  </a:lnTo>
                  <a:lnTo>
                    <a:pt x="2893961" y="293738"/>
                  </a:lnTo>
                  <a:lnTo>
                    <a:pt x="3043009" y="293738"/>
                  </a:lnTo>
                  <a:lnTo>
                    <a:pt x="3043009" y="149047"/>
                  </a:lnTo>
                  <a:lnTo>
                    <a:pt x="3183356" y="149047"/>
                  </a:lnTo>
                  <a:lnTo>
                    <a:pt x="3183356" y="289394"/>
                  </a:lnTo>
                  <a:lnTo>
                    <a:pt x="3183356" y="293738"/>
                  </a:lnTo>
                  <a:lnTo>
                    <a:pt x="3183356" y="434098"/>
                  </a:lnTo>
                  <a:lnTo>
                    <a:pt x="3043009" y="434098"/>
                  </a:lnTo>
                  <a:lnTo>
                    <a:pt x="3038665" y="434098"/>
                  </a:lnTo>
                  <a:lnTo>
                    <a:pt x="2893961" y="434098"/>
                  </a:lnTo>
                  <a:lnTo>
                    <a:pt x="2893961" y="578789"/>
                  </a:lnTo>
                  <a:lnTo>
                    <a:pt x="2753614" y="578789"/>
                  </a:lnTo>
                  <a:lnTo>
                    <a:pt x="2753614" y="438442"/>
                  </a:lnTo>
                  <a:lnTo>
                    <a:pt x="2753614" y="434098"/>
                  </a:lnTo>
                  <a:lnTo>
                    <a:pt x="2753614" y="289394"/>
                  </a:lnTo>
                  <a:lnTo>
                    <a:pt x="2608923" y="289394"/>
                  </a:lnTo>
                  <a:lnTo>
                    <a:pt x="2608923" y="144703"/>
                  </a:lnTo>
                  <a:lnTo>
                    <a:pt x="2025777" y="144703"/>
                  </a:lnTo>
                  <a:lnTo>
                    <a:pt x="2025777" y="289394"/>
                  </a:lnTo>
                  <a:lnTo>
                    <a:pt x="1591678" y="289394"/>
                  </a:lnTo>
                  <a:lnTo>
                    <a:pt x="1591678" y="434098"/>
                  </a:lnTo>
                  <a:lnTo>
                    <a:pt x="1451330" y="434098"/>
                  </a:lnTo>
                  <a:lnTo>
                    <a:pt x="1451330" y="289394"/>
                  </a:lnTo>
                  <a:lnTo>
                    <a:pt x="1446987" y="289394"/>
                  </a:lnTo>
                  <a:lnTo>
                    <a:pt x="1446987" y="583133"/>
                  </a:lnTo>
                  <a:lnTo>
                    <a:pt x="1446987" y="723493"/>
                  </a:lnTo>
                  <a:lnTo>
                    <a:pt x="1306639" y="723493"/>
                  </a:lnTo>
                  <a:lnTo>
                    <a:pt x="1306639" y="583133"/>
                  </a:lnTo>
                  <a:lnTo>
                    <a:pt x="1446987" y="583133"/>
                  </a:lnTo>
                  <a:lnTo>
                    <a:pt x="1446987" y="289394"/>
                  </a:lnTo>
                  <a:lnTo>
                    <a:pt x="1302283" y="289394"/>
                  </a:lnTo>
                  <a:lnTo>
                    <a:pt x="1302283" y="434098"/>
                  </a:lnTo>
                  <a:lnTo>
                    <a:pt x="1161935" y="434098"/>
                  </a:lnTo>
                  <a:lnTo>
                    <a:pt x="1161935" y="293738"/>
                  </a:lnTo>
                  <a:lnTo>
                    <a:pt x="1161935" y="289394"/>
                  </a:lnTo>
                  <a:lnTo>
                    <a:pt x="1161935" y="144703"/>
                  </a:lnTo>
                  <a:lnTo>
                    <a:pt x="1017231" y="144703"/>
                  </a:lnTo>
                  <a:lnTo>
                    <a:pt x="1012888" y="144703"/>
                  </a:lnTo>
                  <a:lnTo>
                    <a:pt x="1012888" y="293738"/>
                  </a:lnTo>
                  <a:lnTo>
                    <a:pt x="1012888" y="434098"/>
                  </a:lnTo>
                  <a:lnTo>
                    <a:pt x="872528" y="434098"/>
                  </a:lnTo>
                  <a:lnTo>
                    <a:pt x="872528" y="293738"/>
                  </a:lnTo>
                  <a:lnTo>
                    <a:pt x="1012888" y="293738"/>
                  </a:lnTo>
                  <a:lnTo>
                    <a:pt x="1012888" y="144703"/>
                  </a:lnTo>
                  <a:lnTo>
                    <a:pt x="868184" y="144703"/>
                  </a:lnTo>
                  <a:lnTo>
                    <a:pt x="868184" y="289394"/>
                  </a:lnTo>
                  <a:lnTo>
                    <a:pt x="727837" y="289394"/>
                  </a:lnTo>
                  <a:lnTo>
                    <a:pt x="723493" y="289394"/>
                  </a:lnTo>
                  <a:lnTo>
                    <a:pt x="583133" y="289394"/>
                  </a:lnTo>
                  <a:lnTo>
                    <a:pt x="578789" y="289394"/>
                  </a:lnTo>
                  <a:lnTo>
                    <a:pt x="438442" y="289394"/>
                  </a:lnTo>
                  <a:lnTo>
                    <a:pt x="438442" y="144703"/>
                  </a:lnTo>
                  <a:lnTo>
                    <a:pt x="289394" y="144703"/>
                  </a:lnTo>
                  <a:lnTo>
                    <a:pt x="289394" y="289394"/>
                  </a:lnTo>
                  <a:lnTo>
                    <a:pt x="289394" y="293738"/>
                  </a:lnTo>
                  <a:lnTo>
                    <a:pt x="289394" y="434098"/>
                  </a:lnTo>
                  <a:lnTo>
                    <a:pt x="289394" y="438442"/>
                  </a:lnTo>
                  <a:lnTo>
                    <a:pt x="289394" y="583133"/>
                  </a:lnTo>
                  <a:lnTo>
                    <a:pt x="438442" y="583133"/>
                  </a:lnTo>
                  <a:lnTo>
                    <a:pt x="438442" y="438442"/>
                  </a:lnTo>
                  <a:lnTo>
                    <a:pt x="578789" y="438442"/>
                  </a:lnTo>
                  <a:lnTo>
                    <a:pt x="578789" y="583133"/>
                  </a:lnTo>
                  <a:lnTo>
                    <a:pt x="723493" y="583133"/>
                  </a:lnTo>
                  <a:lnTo>
                    <a:pt x="727837" y="583133"/>
                  </a:lnTo>
                  <a:lnTo>
                    <a:pt x="868184" y="583133"/>
                  </a:lnTo>
                  <a:lnTo>
                    <a:pt x="872528" y="583133"/>
                  </a:lnTo>
                  <a:lnTo>
                    <a:pt x="1017231" y="583133"/>
                  </a:lnTo>
                  <a:lnTo>
                    <a:pt x="1017231" y="438442"/>
                  </a:lnTo>
                  <a:lnTo>
                    <a:pt x="1157592" y="438442"/>
                  </a:lnTo>
                  <a:lnTo>
                    <a:pt x="1157592" y="578789"/>
                  </a:lnTo>
                  <a:lnTo>
                    <a:pt x="1157592" y="583133"/>
                  </a:lnTo>
                  <a:lnTo>
                    <a:pt x="1157592" y="727837"/>
                  </a:lnTo>
                  <a:lnTo>
                    <a:pt x="1302283" y="727837"/>
                  </a:lnTo>
                  <a:lnTo>
                    <a:pt x="1302283" y="872528"/>
                  </a:lnTo>
                  <a:lnTo>
                    <a:pt x="1451330" y="872528"/>
                  </a:lnTo>
                  <a:lnTo>
                    <a:pt x="1451330" y="727837"/>
                  </a:lnTo>
                  <a:lnTo>
                    <a:pt x="1591678" y="727837"/>
                  </a:lnTo>
                  <a:lnTo>
                    <a:pt x="1591678" y="872528"/>
                  </a:lnTo>
                  <a:lnTo>
                    <a:pt x="1736382" y="872528"/>
                  </a:lnTo>
                  <a:lnTo>
                    <a:pt x="1740725" y="872528"/>
                  </a:lnTo>
                  <a:lnTo>
                    <a:pt x="1881073" y="872528"/>
                  </a:lnTo>
                  <a:lnTo>
                    <a:pt x="1885416" y="872528"/>
                  </a:lnTo>
                  <a:lnTo>
                    <a:pt x="2030120" y="872528"/>
                  </a:lnTo>
                  <a:lnTo>
                    <a:pt x="2030120" y="727837"/>
                  </a:lnTo>
                  <a:lnTo>
                    <a:pt x="2464219" y="727837"/>
                  </a:lnTo>
                  <a:lnTo>
                    <a:pt x="2464219" y="578789"/>
                  </a:lnTo>
                  <a:lnTo>
                    <a:pt x="2025777" y="578789"/>
                  </a:lnTo>
                  <a:lnTo>
                    <a:pt x="2025777" y="723493"/>
                  </a:lnTo>
                  <a:lnTo>
                    <a:pt x="1885416" y="723493"/>
                  </a:lnTo>
                  <a:lnTo>
                    <a:pt x="1885416" y="578789"/>
                  </a:lnTo>
                  <a:lnTo>
                    <a:pt x="1740725" y="578789"/>
                  </a:lnTo>
                  <a:lnTo>
                    <a:pt x="1736382" y="578789"/>
                  </a:lnTo>
                  <a:lnTo>
                    <a:pt x="1596034" y="578789"/>
                  </a:lnTo>
                  <a:lnTo>
                    <a:pt x="1596034" y="438442"/>
                  </a:lnTo>
                  <a:lnTo>
                    <a:pt x="2174811" y="438442"/>
                  </a:lnTo>
                  <a:lnTo>
                    <a:pt x="2174811" y="293738"/>
                  </a:lnTo>
                  <a:lnTo>
                    <a:pt x="2315184" y="293738"/>
                  </a:lnTo>
                  <a:lnTo>
                    <a:pt x="2315184" y="438442"/>
                  </a:lnTo>
                  <a:lnTo>
                    <a:pt x="2459875" y="438442"/>
                  </a:lnTo>
                  <a:lnTo>
                    <a:pt x="2464219" y="438442"/>
                  </a:lnTo>
                  <a:lnTo>
                    <a:pt x="2604579" y="438442"/>
                  </a:lnTo>
                  <a:lnTo>
                    <a:pt x="2604579" y="578789"/>
                  </a:lnTo>
                  <a:lnTo>
                    <a:pt x="2604579" y="583133"/>
                  </a:lnTo>
                  <a:lnTo>
                    <a:pt x="2604579" y="727837"/>
                  </a:lnTo>
                  <a:lnTo>
                    <a:pt x="2749270" y="727837"/>
                  </a:lnTo>
                  <a:lnTo>
                    <a:pt x="2753614" y="727837"/>
                  </a:lnTo>
                  <a:lnTo>
                    <a:pt x="2893961" y="727837"/>
                  </a:lnTo>
                  <a:lnTo>
                    <a:pt x="2898317" y="727837"/>
                  </a:lnTo>
                  <a:lnTo>
                    <a:pt x="3043009" y="727837"/>
                  </a:lnTo>
                  <a:lnTo>
                    <a:pt x="3043009" y="583133"/>
                  </a:lnTo>
                  <a:lnTo>
                    <a:pt x="3472751" y="583133"/>
                  </a:lnTo>
                  <a:lnTo>
                    <a:pt x="3472751" y="727837"/>
                  </a:lnTo>
                  <a:lnTo>
                    <a:pt x="3617468" y="727837"/>
                  </a:lnTo>
                  <a:lnTo>
                    <a:pt x="3621798" y="727837"/>
                  </a:lnTo>
                  <a:lnTo>
                    <a:pt x="3766502" y="727837"/>
                  </a:lnTo>
                  <a:lnTo>
                    <a:pt x="3766502" y="583133"/>
                  </a:lnTo>
                  <a:lnTo>
                    <a:pt x="3906863" y="583133"/>
                  </a:lnTo>
                  <a:lnTo>
                    <a:pt x="3906863" y="727837"/>
                  </a:lnTo>
                  <a:lnTo>
                    <a:pt x="4051554" y="727837"/>
                  </a:lnTo>
                  <a:lnTo>
                    <a:pt x="4055897" y="727837"/>
                  </a:lnTo>
                  <a:lnTo>
                    <a:pt x="4200601" y="727837"/>
                  </a:lnTo>
                  <a:lnTo>
                    <a:pt x="4200601" y="578789"/>
                  </a:lnTo>
                  <a:lnTo>
                    <a:pt x="4055897" y="578789"/>
                  </a:lnTo>
                  <a:lnTo>
                    <a:pt x="4051554" y="578789"/>
                  </a:lnTo>
                  <a:lnTo>
                    <a:pt x="3911206" y="578789"/>
                  </a:lnTo>
                  <a:lnTo>
                    <a:pt x="3911206" y="438442"/>
                  </a:lnTo>
                  <a:lnTo>
                    <a:pt x="4051554" y="438442"/>
                  </a:lnTo>
                  <a:lnTo>
                    <a:pt x="4055897" y="438442"/>
                  </a:lnTo>
                  <a:lnTo>
                    <a:pt x="4200601" y="438442"/>
                  </a:lnTo>
                  <a:lnTo>
                    <a:pt x="4200601" y="289394"/>
                  </a:lnTo>
                  <a:close/>
                </a:path>
                <a:path w="4201159" h="873125">
                  <a:moveTo>
                    <a:pt x="4200601" y="0"/>
                  </a:moveTo>
                  <a:lnTo>
                    <a:pt x="4055897" y="0"/>
                  </a:lnTo>
                  <a:lnTo>
                    <a:pt x="4051554" y="0"/>
                  </a:lnTo>
                  <a:lnTo>
                    <a:pt x="3906863" y="0"/>
                  </a:lnTo>
                  <a:lnTo>
                    <a:pt x="3906863" y="149047"/>
                  </a:lnTo>
                  <a:lnTo>
                    <a:pt x="4051554" y="149047"/>
                  </a:lnTo>
                  <a:lnTo>
                    <a:pt x="4055897" y="149047"/>
                  </a:lnTo>
                  <a:lnTo>
                    <a:pt x="4200601" y="149047"/>
                  </a:lnTo>
                  <a:lnTo>
                    <a:pt x="4200601" y="0"/>
                  </a:lnTo>
                  <a:close/>
                </a:path>
              </a:pathLst>
            </a:custGeom>
            <a:solidFill>
              <a:srgbClr val="F9FCF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8" name="object 28"/>
            <p:cNvSpPr/>
            <p:nvPr/>
          </p:nvSpPr>
          <p:spPr>
            <a:xfrm>
              <a:off x="12284685" y="5338285"/>
              <a:ext cx="4056379" cy="3331845"/>
            </a:xfrm>
            <a:custGeom>
              <a:avLst/>
              <a:gdLst/>
              <a:ahLst/>
              <a:cxnLst/>
              <a:rect l="l" t="t" r="r" b="b"/>
              <a:pathLst>
                <a:path w="4056380" h="3331845">
                  <a:moveTo>
                    <a:pt x="1012888" y="0"/>
                  </a:moveTo>
                  <a:lnTo>
                    <a:pt x="0" y="0"/>
                  </a:lnTo>
                  <a:lnTo>
                    <a:pt x="0" y="143510"/>
                  </a:lnTo>
                  <a:lnTo>
                    <a:pt x="1012888" y="143510"/>
                  </a:lnTo>
                  <a:lnTo>
                    <a:pt x="1012888" y="0"/>
                  </a:lnTo>
                  <a:close/>
                </a:path>
                <a:path w="4056380" h="3331845">
                  <a:moveTo>
                    <a:pt x="2464219" y="2314613"/>
                  </a:moveTo>
                  <a:lnTo>
                    <a:pt x="2319515" y="2314613"/>
                  </a:lnTo>
                  <a:lnTo>
                    <a:pt x="2315184" y="2314613"/>
                  </a:lnTo>
                  <a:lnTo>
                    <a:pt x="2170468" y="2314613"/>
                  </a:lnTo>
                  <a:lnTo>
                    <a:pt x="2170468" y="2459304"/>
                  </a:lnTo>
                  <a:lnTo>
                    <a:pt x="2170468" y="2608351"/>
                  </a:lnTo>
                  <a:lnTo>
                    <a:pt x="2170468" y="2748699"/>
                  </a:lnTo>
                  <a:lnTo>
                    <a:pt x="2170468" y="2753042"/>
                  </a:lnTo>
                  <a:lnTo>
                    <a:pt x="2170468" y="2893403"/>
                  </a:lnTo>
                  <a:lnTo>
                    <a:pt x="2030120" y="2893403"/>
                  </a:lnTo>
                  <a:lnTo>
                    <a:pt x="2030120" y="2753042"/>
                  </a:lnTo>
                  <a:lnTo>
                    <a:pt x="2030120" y="2748699"/>
                  </a:lnTo>
                  <a:lnTo>
                    <a:pt x="2030120" y="2608351"/>
                  </a:lnTo>
                  <a:lnTo>
                    <a:pt x="2170468" y="2608351"/>
                  </a:lnTo>
                  <a:lnTo>
                    <a:pt x="2170468" y="2459304"/>
                  </a:lnTo>
                  <a:lnTo>
                    <a:pt x="2030120" y="2459304"/>
                  </a:lnTo>
                  <a:lnTo>
                    <a:pt x="2030120" y="2314613"/>
                  </a:lnTo>
                  <a:lnTo>
                    <a:pt x="2025777" y="2314613"/>
                  </a:lnTo>
                  <a:lnTo>
                    <a:pt x="2025777" y="2463647"/>
                  </a:lnTo>
                  <a:lnTo>
                    <a:pt x="2025777" y="2604008"/>
                  </a:lnTo>
                  <a:lnTo>
                    <a:pt x="1885416" y="2604008"/>
                  </a:lnTo>
                  <a:lnTo>
                    <a:pt x="1885416" y="2463647"/>
                  </a:lnTo>
                  <a:lnTo>
                    <a:pt x="2025777" y="2463647"/>
                  </a:lnTo>
                  <a:lnTo>
                    <a:pt x="2025777" y="2314613"/>
                  </a:lnTo>
                  <a:lnTo>
                    <a:pt x="1881073" y="2314613"/>
                  </a:lnTo>
                  <a:lnTo>
                    <a:pt x="1881073" y="2459304"/>
                  </a:lnTo>
                  <a:lnTo>
                    <a:pt x="1881073" y="2753042"/>
                  </a:lnTo>
                  <a:lnTo>
                    <a:pt x="1881073" y="2893403"/>
                  </a:lnTo>
                  <a:lnTo>
                    <a:pt x="1736382" y="2893403"/>
                  </a:lnTo>
                  <a:lnTo>
                    <a:pt x="1736382" y="3038106"/>
                  </a:lnTo>
                  <a:lnTo>
                    <a:pt x="1596034" y="3038106"/>
                  </a:lnTo>
                  <a:lnTo>
                    <a:pt x="1596034" y="2893403"/>
                  </a:lnTo>
                  <a:lnTo>
                    <a:pt x="1591678" y="2893403"/>
                  </a:lnTo>
                  <a:lnTo>
                    <a:pt x="1591678" y="3042450"/>
                  </a:lnTo>
                  <a:lnTo>
                    <a:pt x="1591678" y="3182797"/>
                  </a:lnTo>
                  <a:lnTo>
                    <a:pt x="1451330" y="3182797"/>
                  </a:lnTo>
                  <a:lnTo>
                    <a:pt x="1451330" y="3042450"/>
                  </a:lnTo>
                  <a:lnTo>
                    <a:pt x="1591678" y="3042450"/>
                  </a:lnTo>
                  <a:lnTo>
                    <a:pt x="1591678" y="2893403"/>
                  </a:lnTo>
                  <a:lnTo>
                    <a:pt x="1451330" y="2893403"/>
                  </a:lnTo>
                  <a:lnTo>
                    <a:pt x="1446987" y="2893403"/>
                  </a:lnTo>
                  <a:lnTo>
                    <a:pt x="1306639" y="2893403"/>
                  </a:lnTo>
                  <a:lnTo>
                    <a:pt x="1306639" y="2753042"/>
                  </a:lnTo>
                  <a:lnTo>
                    <a:pt x="1306639" y="2748699"/>
                  </a:lnTo>
                  <a:lnTo>
                    <a:pt x="1306639" y="2608351"/>
                  </a:lnTo>
                  <a:lnTo>
                    <a:pt x="1446987" y="2608351"/>
                  </a:lnTo>
                  <a:lnTo>
                    <a:pt x="1451330" y="2608351"/>
                  </a:lnTo>
                  <a:lnTo>
                    <a:pt x="1591678" y="2608351"/>
                  </a:lnTo>
                  <a:lnTo>
                    <a:pt x="1591678" y="2753042"/>
                  </a:lnTo>
                  <a:lnTo>
                    <a:pt x="1736382" y="2753042"/>
                  </a:lnTo>
                  <a:lnTo>
                    <a:pt x="1740725" y="2753042"/>
                  </a:lnTo>
                  <a:lnTo>
                    <a:pt x="1881073" y="2753042"/>
                  </a:lnTo>
                  <a:lnTo>
                    <a:pt x="1881073" y="2459304"/>
                  </a:lnTo>
                  <a:lnTo>
                    <a:pt x="1302283" y="2459304"/>
                  </a:lnTo>
                  <a:lnTo>
                    <a:pt x="1302283" y="2604008"/>
                  </a:lnTo>
                  <a:lnTo>
                    <a:pt x="1157592" y="2604008"/>
                  </a:lnTo>
                  <a:lnTo>
                    <a:pt x="1157592" y="2748699"/>
                  </a:lnTo>
                  <a:lnTo>
                    <a:pt x="1157592" y="2753042"/>
                  </a:lnTo>
                  <a:lnTo>
                    <a:pt x="1157592" y="2893403"/>
                  </a:lnTo>
                  <a:lnTo>
                    <a:pt x="1157592" y="2897746"/>
                  </a:lnTo>
                  <a:lnTo>
                    <a:pt x="1157592" y="3042450"/>
                  </a:lnTo>
                  <a:lnTo>
                    <a:pt x="1302283" y="3042450"/>
                  </a:lnTo>
                  <a:lnTo>
                    <a:pt x="1302283" y="3187141"/>
                  </a:lnTo>
                  <a:lnTo>
                    <a:pt x="1446987" y="3187141"/>
                  </a:lnTo>
                  <a:lnTo>
                    <a:pt x="1446987" y="3331845"/>
                  </a:lnTo>
                  <a:lnTo>
                    <a:pt x="1596034" y="3331845"/>
                  </a:lnTo>
                  <a:lnTo>
                    <a:pt x="1596034" y="3187141"/>
                  </a:lnTo>
                  <a:lnTo>
                    <a:pt x="1740725" y="3187141"/>
                  </a:lnTo>
                  <a:lnTo>
                    <a:pt x="1740725" y="3042450"/>
                  </a:lnTo>
                  <a:lnTo>
                    <a:pt x="1885416" y="3042450"/>
                  </a:lnTo>
                  <a:lnTo>
                    <a:pt x="1885416" y="2897746"/>
                  </a:lnTo>
                  <a:lnTo>
                    <a:pt x="2025777" y="2897746"/>
                  </a:lnTo>
                  <a:lnTo>
                    <a:pt x="2025777" y="3038106"/>
                  </a:lnTo>
                  <a:lnTo>
                    <a:pt x="2025777" y="3042450"/>
                  </a:lnTo>
                  <a:lnTo>
                    <a:pt x="2025777" y="3182797"/>
                  </a:lnTo>
                  <a:lnTo>
                    <a:pt x="2025777" y="3187141"/>
                  </a:lnTo>
                  <a:lnTo>
                    <a:pt x="2025777" y="3331845"/>
                  </a:lnTo>
                  <a:lnTo>
                    <a:pt x="2170468" y="3331845"/>
                  </a:lnTo>
                  <a:lnTo>
                    <a:pt x="2174811" y="3331845"/>
                  </a:lnTo>
                  <a:lnTo>
                    <a:pt x="2319515" y="3331845"/>
                  </a:lnTo>
                  <a:lnTo>
                    <a:pt x="2319515" y="3187141"/>
                  </a:lnTo>
                  <a:lnTo>
                    <a:pt x="2319515" y="3182797"/>
                  </a:lnTo>
                  <a:lnTo>
                    <a:pt x="2319515" y="3038106"/>
                  </a:lnTo>
                  <a:lnTo>
                    <a:pt x="2174811" y="3038106"/>
                  </a:lnTo>
                  <a:lnTo>
                    <a:pt x="2174811" y="2897746"/>
                  </a:lnTo>
                  <a:lnTo>
                    <a:pt x="2319515" y="2897746"/>
                  </a:lnTo>
                  <a:lnTo>
                    <a:pt x="2319515" y="2753042"/>
                  </a:lnTo>
                  <a:lnTo>
                    <a:pt x="2319515" y="2748699"/>
                  </a:lnTo>
                  <a:lnTo>
                    <a:pt x="2319515" y="2604008"/>
                  </a:lnTo>
                  <a:lnTo>
                    <a:pt x="2174811" y="2604008"/>
                  </a:lnTo>
                  <a:lnTo>
                    <a:pt x="2174811" y="2463647"/>
                  </a:lnTo>
                  <a:lnTo>
                    <a:pt x="2315184" y="2463647"/>
                  </a:lnTo>
                  <a:lnTo>
                    <a:pt x="2319515" y="2463647"/>
                  </a:lnTo>
                  <a:lnTo>
                    <a:pt x="2464219" y="2463647"/>
                  </a:lnTo>
                  <a:lnTo>
                    <a:pt x="2464219" y="2314613"/>
                  </a:lnTo>
                  <a:close/>
                </a:path>
                <a:path w="4056380" h="3331845">
                  <a:moveTo>
                    <a:pt x="3332403" y="2314613"/>
                  </a:moveTo>
                  <a:lnTo>
                    <a:pt x="3183356" y="2314613"/>
                  </a:lnTo>
                  <a:lnTo>
                    <a:pt x="3183356" y="2463647"/>
                  </a:lnTo>
                  <a:lnTo>
                    <a:pt x="3332403" y="2463647"/>
                  </a:lnTo>
                  <a:lnTo>
                    <a:pt x="3332403" y="2314613"/>
                  </a:lnTo>
                  <a:close/>
                </a:path>
                <a:path w="4056380" h="3331845">
                  <a:moveTo>
                    <a:pt x="4055897" y="2893403"/>
                  </a:moveTo>
                  <a:lnTo>
                    <a:pt x="3911206" y="2893403"/>
                  </a:lnTo>
                  <a:lnTo>
                    <a:pt x="3911206" y="2753042"/>
                  </a:lnTo>
                  <a:lnTo>
                    <a:pt x="3911206" y="2748699"/>
                  </a:lnTo>
                  <a:lnTo>
                    <a:pt x="3911206" y="2604008"/>
                  </a:lnTo>
                  <a:lnTo>
                    <a:pt x="3906863" y="2604008"/>
                  </a:lnTo>
                  <a:lnTo>
                    <a:pt x="3906863" y="2897746"/>
                  </a:lnTo>
                  <a:lnTo>
                    <a:pt x="3906863" y="3038106"/>
                  </a:lnTo>
                  <a:lnTo>
                    <a:pt x="3906863" y="3042450"/>
                  </a:lnTo>
                  <a:lnTo>
                    <a:pt x="3906863" y="3182797"/>
                  </a:lnTo>
                  <a:lnTo>
                    <a:pt x="3766502" y="3182797"/>
                  </a:lnTo>
                  <a:lnTo>
                    <a:pt x="3766502" y="3038106"/>
                  </a:lnTo>
                  <a:lnTo>
                    <a:pt x="3621798" y="3038106"/>
                  </a:lnTo>
                  <a:lnTo>
                    <a:pt x="3621798" y="2897746"/>
                  </a:lnTo>
                  <a:lnTo>
                    <a:pt x="3762159" y="2897746"/>
                  </a:lnTo>
                  <a:lnTo>
                    <a:pt x="3766502" y="2897746"/>
                  </a:lnTo>
                  <a:lnTo>
                    <a:pt x="3906863" y="2897746"/>
                  </a:lnTo>
                  <a:lnTo>
                    <a:pt x="3906863" y="2604008"/>
                  </a:lnTo>
                  <a:lnTo>
                    <a:pt x="3766502" y="2604008"/>
                  </a:lnTo>
                  <a:lnTo>
                    <a:pt x="3766502" y="2459304"/>
                  </a:lnTo>
                  <a:lnTo>
                    <a:pt x="3621798" y="2459304"/>
                  </a:lnTo>
                  <a:lnTo>
                    <a:pt x="3621798" y="2314613"/>
                  </a:lnTo>
                  <a:lnTo>
                    <a:pt x="3617468" y="2314613"/>
                  </a:lnTo>
                  <a:lnTo>
                    <a:pt x="3617468" y="2753042"/>
                  </a:lnTo>
                  <a:lnTo>
                    <a:pt x="3617468" y="2893403"/>
                  </a:lnTo>
                  <a:lnTo>
                    <a:pt x="3477107" y="2893403"/>
                  </a:lnTo>
                  <a:lnTo>
                    <a:pt x="3477107" y="2753042"/>
                  </a:lnTo>
                  <a:lnTo>
                    <a:pt x="3617468" y="2753042"/>
                  </a:lnTo>
                  <a:lnTo>
                    <a:pt x="3617468" y="2314613"/>
                  </a:lnTo>
                  <a:lnTo>
                    <a:pt x="3472751" y="2314613"/>
                  </a:lnTo>
                  <a:lnTo>
                    <a:pt x="3472751" y="2459304"/>
                  </a:lnTo>
                  <a:lnTo>
                    <a:pt x="3472751" y="2463647"/>
                  </a:lnTo>
                  <a:lnTo>
                    <a:pt x="3472751" y="2604008"/>
                  </a:lnTo>
                  <a:lnTo>
                    <a:pt x="3332403" y="2604008"/>
                  </a:lnTo>
                  <a:lnTo>
                    <a:pt x="3328060" y="2604008"/>
                  </a:lnTo>
                  <a:lnTo>
                    <a:pt x="3328060" y="2753042"/>
                  </a:lnTo>
                  <a:lnTo>
                    <a:pt x="3328060" y="2893403"/>
                  </a:lnTo>
                  <a:lnTo>
                    <a:pt x="3187712" y="2893403"/>
                  </a:lnTo>
                  <a:lnTo>
                    <a:pt x="3187712" y="2753042"/>
                  </a:lnTo>
                  <a:lnTo>
                    <a:pt x="3328060" y="2753042"/>
                  </a:lnTo>
                  <a:lnTo>
                    <a:pt x="3328060" y="2604008"/>
                  </a:lnTo>
                  <a:lnTo>
                    <a:pt x="3187712" y="2604008"/>
                  </a:lnTo>
                  <a:lnTo>
                    <a:pt x="3183356" y="2604008"/>
                  </a:lnTo>
                  <a:lnTo>
                    <a:pt x="3183356" y="3042450"/>
                  </a:lnTo>
                  <a:lnTo>
                    <a:pt x="3183356" y="3182797"/>
                  </a:lnTo>
                  <a:lnTo>
                    <a:pt x="3043009" y="3182797"/>
                  </a:lnTo>
                  <a:lnTo>
                    <a:pt x="3043009" y="3042450"/>
                  </a:lnTo>
                  <a:lnTo>
                    <a:pt x="3183356" y="3042450"/>
                  </a:lnTo>
                  <a:lnTo>
                    <a:pt x="3183356" y="2604008"/>
                  </a:lnTo>
                  <a:lnTo>
                    <a:pt x="3043009" y="2604008"/>
                  </a:lnTo>
                  <a:lnTo>
                    <a:pt x="3043009" y="2463647"/>
                  </a:lnTo>
                  <a:lnTo>
                    <a:pt x="3043009" y="2459304"/>
                  </a:lnTo>
                  <a:lnTo>
                    <a:pt x="3043009" y="2314613"/>
                  </a:lnTo>
                  <a:lnTo>
                    <a:pt x="2898317" y="2314613"/>
                  </a:lnTo>
                  <a:lnTo>
                    <a:pt x="2893961" y="2314613"/>
                  </a:lnTo>
                  <a:lnTo>
                    <a:pt x="2893961" y="2608351"/>
                  </a:lnTo>
                  <a:lnTo>
                    <a:pt x="2893961" y="2748699"/>
                  </a:lnTo>
                  <a:lnTo>
                    <a:pt x="2893961" y="3042450"/>
                  </a:lnTo>
                  <a:lnTo>
                    <a:pt x="2893961" y="3182797"/>
                  </a:lnTo>
                  <a:lnTo>
                    <a:pt x="2753614" y="3182797"/>
                  </a:lnTo>
                  <a:lnTo>
                    <a:pt x="2753614" y="3042450"/>
                  </a:lnTo>
                  <a:lnTo>
                    <a:pt x="2893961" y="3042450"/>
                  </a:lnTo>
                  <a:lnTo>
                    <a:pt x="2893961" y="2748699"/>
                  </a:lnTo>
                  <a:lnTo>
                    <a:pt x="2753614" y="2748699"/>
                  </a:lnTo>
                  <a:lnTo>
                    <a:pt x="2753614" y="2608351"/>
                  </a:lnTo>
                  <a:lnTo>
                    <a:pt x="2893961" y="2608351"/>
                  </a:lnTo>
                  <a:lnTo>
                    <a:pt x="2893961" y="2314613"/>
                  </a:lnTo>
                  <a:lnTo>
                    <a:pt x="2749270" y="2314613"/>
                  </a:lnTo>
                  <a:lnTo>
                    <a:pt x="2749270" y="2459304"/>
                  </a:lnTo>
                  <a:lnTo>
                    <a:pt x="2749270" y="2463647"/>
                  </a:lnTo>
                  <a:lnTo>
                    <a:pt x="2749270" y="2604008"/>
                  </a:lnTo>
                  <a:lnTo>
                    <a:pt x="2604579" y="2604008"/>
                  </a:lnTo>
                  <a:lnTo>
                    <a:pt x="2604579" y="2748699"/>
                  </a:lnTo>
                  <a:lnTo>
                    <a:pt x="2459875" y="2748699"/>
                  </a:lnTo>
                  <a:lnTo>
                    <a:pt x="2459875" y="2897746"/>
                  </a:lnTo>
                  <a:lnTo>
                    <a:pt x="2608923" y="2897746"/>
                  </a:lnTo>
                  <a:lnTo>
                    <a:pt x="2608923" y="2753042"/>
                  </a:lnTo>
                  <a:lnTo>
                    <a:pt x="2749270" y="2753042"/>
                  </a:lnTo>
                  <a:lnTo>
                    <a:pt x="2749270" y="2893403"/>
                  </a:lnTo>
                  <a:lnTo>
                    <a:pt x="2749270" y="2897746"/>
                  </a:lnTo>
                  <a:lnTo>
                    <a:pt x="2749270" y="3038106"/>
                  </a:lnTo>
                  <a:lnTo>
                    <a:pt x="2604579" y="3038106"/>
                  </a:lnTo>
                  <a:lnTo>
                    <a:pt x="2604579" y="3182797"/>
                  </a:lnTo>
                  <a:lnTo>
                    <a:pt x="2604579" y="3187141"/>
                  </a:lnTo>
                  <a:lnTo>
                    <a:pt x="2604579" y="3331845"/>
                  </a:lnTo>
                  <a:lnTo>
                    <a:pt x="2749270" y="3331845"/>
                  </a:lnTo>
                  <a:lnTo>
                    <a:pt x="2753614" y="3331845"/>
                  </a:lnTo>
                  <a:lnTo>
                    <a:pt x="2898317" y="3331845"/>
                  </a:lnTo>
                  <a:lnTo>
                    <a:pt x="2898317" y="3187141"/>
                  </a:lnTo>
                  <a:lnTo>
                    <a:pt x="3038665" y="3187141"/>
                  </a:lnTo>
                  <a:lnTo>
                    <a:pt x="3038665" y="3331845"/>
                  </a:lnTo>
                  <a:lnTo>
                    <a:pt x="3187712" y="3331845"/>
                  </a:lnTo>
                  <a:lnTo>
                    <a:pt x="3187712" y="3187141"/>
                  </a:lnTo>
                  <a:lnTo>
                    <a:pt x="3332403" y="3187141"/>
                  </a:lnTo>
                  <a:lnTo>
                    <a:pt x="3332403" y="3042450"/>
                  </a:lnTo>
                  <a:lnTo>
                    <a:pt x="3472751" y="3042450"/>
                  </a:lnTo>
                  <a:lnTo>
                    <a:pt x="3472751" y="3182797"/>
                  </a:lnTo>
                  <a:lnTo>
                    <a:pt x="3472751" y="3187141"/>
                  </a:lnTo>
                  <a:lnTo>
                    <a:pt x="3472751" y="3331845"/>
                  </a:lnTo>
                  <a:lnTo>
                    <a:pt x="3621798" y="3331845"/>
                  </a:lnTo>
                  <a:lnTo>
                    <a:pt x="3621798" y="3187141"/>
                  </a:lnTo>
                  <a:lnTo>
                    <a:pt x="3762159" y="3187141"/>
                  </a:lnTo>
                  <a:lnTo>
                    <a:pt x="3762159" y="3331845"/>
                  </a:lnTo>
                  <a:lnTo>
                    <a:pt x="3911206" y="3331845"/>
                  </a:lnTo>
                  <a:lnTo>
                    <a:pt x="3911206" y="3187141"/>
                  </a:lnTo>
                  <a:lnTo>
                    <a:pt x="4055897" y="3187141"/>
                  </a:lnTo>
                  <a:lnTo>
                    <a:pt x="4055897" y="3042450"/>
                  </a:lnTo>
                  <a:lnTo>
                    <a:pt x="4055897" y="3038106"/>
                  </a:lnTo>
                  <a:lnTo>
                    <a:pt x="4055897" y="2893403"/>
                  </a:lnTo>
                  <a:close/>
                </a:path>
                <a:path w="4056380" h="3331845">
                  <a:moveTo>
                    <a:pt x="4055897" y="2314613"/>
                  </a:moveTo>
                  <a:lnTo>
                    <a:pt x="3906863" y="2314613"/>
                  </a:lnTo>
                  <a:lnTo>
                    <a:pt x="3906863" y="2463647"/>
                  </a:lnTo>
                  <a:lnTo>
                    <a:pt x="4055897" y="2463647"/>
                  </a:lnTo>
                  <a:lnTo>
                    <a:pt x="4055897" y="2314613"/>
                  </a:lnTo>
                  <a:close/>
                </a:path>
              </a:pathLst>
            </a:custGeom>
            <a:solidFill>
              <a:srgbClr val="F9FCF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9" name="object 29"/>
            <p:cNvSpPr/>
            <p:nvPr/>
          </p:nvSpPr>
          <p:spPr>
            <a:xfrm>
              <a:off x="12284685" y="4469605"/>
              <a:ext cx="4196715" cy="4196080"/>
            </a:xfrm>
            <a:custGeom>
              <a:avLst/>
              <a:gdLst/>
              <a:ahLst/>
              <a:cxnLst/>
              <a:rect l="l" t="t" r="r" b="b"/>
              <a:pathLst>
                <a:path w="4196715" h="4196080">
                  <a:moveTo>
                    <a:pt x="723493" y="3472688"/>
                  </a:moveTo>
                  <a:lnTo>
                    <a:pt x="289394" y="3472688"/>
                  </a:lnTo>
                  <a:lnTo>
                    <a:pt x="289394" y="3906774"/>
                  </a:lnTo>
                  <a:lnTo>
                    <a:pt x="723493" y="3906774"/>
                  </a:lnTo>
                  <a:lnTo>
                    <a:pt x="723493" y="3472688"/>
                  </a:lnTo>
                  <a:close/>
                </a:path>
                <a:path w="4196715" h="4196080">
                  <a:moveTo>
                    <a:pt x="723493" y="289318"/>
                  </a:moveTo>
                  <a:lnTo>
                    <a:pt x="289394" y="289318"/>
                  </a:lnTo>
                  <a:lnTo>
                    <a:pt x="289394" y="723417"/>
                  </a:lnTo>
                  <a:lnTo>
                    <a:pt x="723493" y="723417"/>
                  </a:lnTo>
                  <a:lnTo>
                    <a:pt x="723493" y="289318"/>
                  </a:lnTo>
                  <a:close/>
                </a:path>
                <a:path w="4196715" h="4196080">
                  <a:moveTo>
                    <a:pt x="1012888" y="3183890"/>
                  </a:moveTo>
                  <a:lnTo>
                    <a:pt x="0" y="3183890"/>
                  </a:lnTo>
                  <a:lnTo>
                    <a:pt x="0" y="3327400"/>
                  </a:lnTo>
                  <a:lnTo>
                    <a:pt x="0" y="4051300"/>
                  </a:lnTo>
                  <a:lnTo>
                    <a:pt x="0" y="4196080"/>
                  </a:lnTo>
                  <a:lnTo>
                    <a:pt x="1012888" y="4196080"/>
                  </a:lnTo>
                  <a:lnTo>
                    <a:pt x="1012888" y="4051477"/>
                  </a:lnTo>
                  <a:lnTo>
                    <a:pt x="1012888" y="4051300"/>
                  </a:lnTo>
                  <a:lnTo>
                    <a:pt x="1012888" y="3327984"/>
                  </a:lnTo>
                  <a:lnTo>
                    <a:pt x="868184" y="3327984"/>
                  </a:lnTo>
                  <a:lnTo>
                    <a:pt x="868184" y="4051300"/>
                  </a:lnTo>
                  <a:lnTo>
                    <a:pt x="144703" y="4051300"/>
                  </a:lnTo>
                  <a:lnTo>
                    <a:pt x="144703" y="3327400"/>
                  </a:lnTo>
                  <a:lnTo>
                    <a:pt x="1012888" y="3327400"/>
                  </a:lnTo>
                  <a:lnTo>
                    <a:pt x="1012888" y="3183890"/>
                  </a:lnTo>
                  <a:close/>
                </a:path>
                <a:path w="4196715" h="4196080">
                  <a:moveTo>
                    <a:pt x="1012888" y="0"/>
                  </a:moveTo>
                  <a:lnTo>
                    <a:pt x="0" y="0"/>
                  </a:lnTo>
                  <a:lnTo>
                    <a:pt x="0" y="144780"/>
                  </a:lnTo>
                  <a:lnTo>
                    <a:pt x="0" y="868680"/>
                  </a:lnTo>
                  <a:lnTo>
                    <a:pt x="0" y="1012190"/>
                  </a:lnTo>
                  <a:lnTo>
                    <a:pt x="1012888" y="1012190"/>
                  </a:lnTo>
                  <a:lnTo>
                    <a:pt x="1012888" y="868680"/>
                  </a:lnTo>
                  <a:lnTo>
                    <a:pt x="144703" y="868680"/>
                  </a:lnTo>
                  <a:lnTo>
                    <a:pt x="144703" y="144780"/>
                  </a:lnTo>
                  <a:lnTo>
                    <a:pt x="868184" y="144780"/>
                  </a:lnTo>
                  <a:lnTo>
                    <a:pt x="868184" y="868108"/>
                  </a:lnTo>
                  <a:lnTo>
                    <a:pt x="1012888" y="868108"/>
                  </a:lnTo>
                  <a:lnTo>
                    <a:pt x="1012888" y="144780"/>
                  </a:lnTo>
                  <a:lnTo>
                    <a:pt x="1012888" y="144614"/>
                  </a:lnTo>
                  <a:lnTo>
                    <a:pt x="1012888" y="0"/>
                  </a:lnTo>
                  <a:close/>
                </a:path>
                <a:path w="4196715" h="4196080">
                  <a:moveTo>
                    <a:pt x="3906850" y="289318"/>
                  </a:moveTo>
                  <a:lnTo>
                    <a:pt x="3472751" y="289318"/>
                  </a:lnTo>
                  <a:lnTo>
                    <a:pt x="3472751" y="723417"/>
                  </a:lnTo>
                  <a:lnTo>
                    <a:pt x="3906850" y="723417"/>
                  </a:lnTo>
                  <a:lnTo>
                    <a:pt x="3906850" y="289318"/>
                  </a:lnTo>
                  <a:close/>
                </a:path>
                <a:path w="4196715" h="4196080">
                  <a:moveTo>
                    <a:pt x="4196257" y="0"/>
                  </a:moveTo>
                  <a:lnTo>
                    <a:pt x="3183356" y="0"/>
                  </a:lnTo>
                  <a:lnTo>
                    <a:pt x="3183356" y="144780"/>
                  </a:lnTo>
                  <a:lnTo>
                    <a:pt x="3183356" y="868680"/>
                  </a:lnTo>
                  <a:lnTo>
                    <a:pt x="3183356" y="1012190"/>
                  </a:lnTo>
                  <a:lnTo>
                    <a:pt x="4196257" y="1012190"/>
                  </a:lnTo>
                  <a:lnTo>
                    <a:pt x="4196257" y="868680"/>
                  </a:lnTo>
                  <a:lnTo>
                    <a:pt x="3328073" y="868680"/>
                  </a:lnTo>
                  <a:lnTo>
                    <a:pt x="3328073" y="144780"/>
                  </a:lnTo>
                  <a:lnTo>
                    <a:pt x="4051554" y="144780"/>
                  </a:lnTo>
                  <a:lnTo>
                    <a:pt x="4051554" y="868108"/>
                  </a:lnTo>
                  <a:lnTo>
                    <a:pt x="4196257" y="868108"/>
                  </a:lnTo>
                  <a:lnTo>
                    <a:pt x="4196257" y="144780"/>
                  </a:lnTo>
                  <a:lnTo>
                    <a:pt x="4196257" y="144614"/>
                  </a:lnTo>
                  <a:lnTo>
                    <a:pt x="4196257" y="0"/>
                  </a:lnTo>
                  <a:close/>
                </a:path>
              </a:pathLst>
            </a:custGeom>
            <a:solidFill>
              <a:srgbClr val="F9FCF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2041843" y="4464975"/>
            <a:ext cx="3075692" cy="661413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>
              <a:lnSpc>
                <a:spcPts val="2474"/>
              </a:lnSpc>
              <a:spcBef>
                <a:spcPts val="58"/>
              </a:spcBef>
            </a:pPr>
            <a:r>
              <a:rPr sz="2092" spc="76" dirty="0" err="1">
                <a:solidFill>
                  <a:srgbClr val="FFFFFF"/>
                </a:solidFill>
                <a:latin typeface="Tahoma"/>
                <a:cs typeface="Tahoma"/>
              </a:rPr>
              <a:t>Сайт</a:t>
            </a:r>
            <a:r>
              <a:rPr lang="ru-RU" sz="2092" spc="76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92" spc="-6" dirty="0">
                <a:solidFill>
                  <a:srgbClr val="FFFFFF"/>
                </a:solidFill>
                <a:latin typeface="Tahoma"/>
                <a:cs typeface="Tahoma"/>
              </a:rPr>
              <a:t>«</a:t>
            </a:r>
            <a:r>
              <a:rPr sz="2092" spc="-6" dirty="0" err="1">
                <a:solidFill>
                  <a:srgbClr val="FFFFFF"/>
                </a:solidFill>
                <a:latin typeface="Tahoma"/>
                <a:cs typeface="Tahoma"/>
              </a:rPr>
              <a:t>Bега</a:t>
            </a:r>
            <a:r>
              <a:rPr sz="2092" spc="-6" dirty="0">
                <a:solidFill>
                  <a:srgbClr val="FFFFFF"/>
                </a:solidFill>
                <a:latin typeface="Tahoma"/>
                <a:cs typeface="Tahoma"/>
              </a:rPr>
              <a:t>» </a:t>
            </a:r>
            <a:endParaRPr lang="ru-RU" sz="2092" spc="-6" dirty="0">
              <a:solidFill>
                <a:srgbClr val="FFFFFF"/>
              </a:solidFill>
              <a:latin typeface="Tahoma"/>
              <a:cs typeface="Tahoma"/>
            </a:endParaRPr>
          </a:p>
          <a:p>
            <a:pPr marL="7701">
              <a:lnSpc>
                <a:spcPts val="2474"/>
              </a:lnSpc>
              <a:spcBef>
                <a:spcPts val="58"/>
              </a:spcBef>
            </a:pPr>
            <a:r>
              <a:rPr sz="2092" spc="42" dirty="0">
                <a:solidFill>
                  <a:srgbClr val="27ACFF"/>
                </a:solidFill>
                <a:latin typeface="Tahoma"/>
                <a:cs typeface="Tahoma"/>
              </a:rPr>
              <a:t>vega52.ru</a:t>
            </a:r>
            <a:endParaRPr sz="2092" dirty="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559160" y="4474709"/>
            <a:ext cx="3072823" cy="64858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algn="ctr">
              <a:lnSpc>
                <a:spcPts val="2474"/>
              </a:lnSpc>
              <a:spcBef>
                <a:spcPts val="58"/>
              </a:spcBef>
            </a:pPr>
            <a:r>
              <a:rPr sz="2092" spc="-6" dirty="0" err="1">
                <a:solidFill>
                  <a:srgbClr val="FFFFFF"/>
                </a:solidFill>
                <a:latin typeface="Tahoma"/>
                <a:cs typeface="Tahoma"/>
              </a:rPr>
              <a:t>Группа</a:t>
            </a:r>
            <a:r>
              <a:rPr lang="ru-RU" sz="2092" spc="-6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92" spc="-6" dirty="0">
                <a:solidFill>
                  <a:srgbClr val="FFFFFF"/>
                </a:solidFill>
                <a:latin typeface="Tahoma"/>
                <a:cs typeface="Tahoma"/>
              </a:rPr>
              <a:t>«</a:t>
            </a:r>
            <a:r>
              <a:rPr sz="2092" spc="-6" dirty="0" err="1">
                <a:solidFill>
                  <a:srgbClr val="FFFFFF"/>
                </a:solidFill>
                <a:latin typeface="Tahoma"/>
                <a:cs typeface="Tahoma"/>
              </a:rPr>
              <a:t>Bконтакте</a:t>
            </a:r>
            <a:r>
              <a:rPr sz="2092" spc="-6" dirty="0">
                <a:solidFill>
                  <a:srgbClr val="FFFFFF"/>
                </a:solidFill>
                <a:latin typeface="Tahoma"/>
                <a:cs typeface="Tahoma"/>
              </a:rPr>
              <a:t>» </a:t>
            </a:r>
            <a:r>
              <a:rPr sz="2092" spc="67" dirty="0">
                <a:solidFill>
                  <a:srgbClr val="27ACFF"/>
                </a:solidFill>
                <a:latin typeface="Tahoma"/>
                <a:cs typeface="Tahoma"/>
              </a:rPr>
              <a:t>centrvega52</a:t>
            </a:r>
            <a:endParaRPr sz="2092" dirty="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330806" y="4457570"/>
            <a:ext cx="2019279" cy="956365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>
              <a:lnSpc>
                <a:spcPts val="2474"/>
              </a:lnSpc>
              <a:spcBef>
                <a:spcPts val="58"/>
              </a:spcBef>
            </a:pPr>
            <a:r>
              <a:rPr sz="2092" spc="45" dirty="0">
                <a:solidFill>
                  <a:srgbClr val="FFFFFF"/>
                </a:solidFill>
                <a:latin typeface="Tahoma"/>
                <a:cs typeface="Tahoma"/>
              </a:rPr>
              <a:t>Telegram-</a:t>
            </a:r>
            <a:r>
              <a:rPr sz="2092" spc="49" dirty="0">
                <a:solidFill>
                  <a:srgbClr val="FFFFFF"/>
                </a:solidFill>
                <a:latin typeface="Tahoma"/>
                <a:cs typeface="Tahoma"/>
              </a:rPr>
              <a:t>канал</a:t>
            </a:r>
            <a:endParaRPr sz="2092" dirty="0">
              <a:latin typeface="Tahoma"/>
              <a:cs typeface="Tahoma"/>
            </a:endParaRPr>
          </a:p>
          <a:p>
            <a:pPr marL="7701" marR="240280">
              <a:lnSpc>
                <a:spcPts val="2438"/>
              </a:lnSpc>
              <a:spcBef>
                <a:spcPts val="100"/>
              </a:spcBef>
            </a:pPr>
            <a:r>
              <a:rPr sz="2092" spc="-6" dirty="0">
                <a:solidFill>
                  <a:srgbClr val="FFFFFF"/>
                </a:solidFill>
                <a:latin typeface="Tahoma"/>
                <a:cs typeface="Tahoma"/>
              </a:rPr>
              <a:t>«TалантЛаб» </a:t>
            </a:r>
            <a:r>
              <a:rPr sz="2092" spc="58" dirty="0">
                <a:solidFill>
                  <a:srgbClr val="27ACFF"/>
                </a:solidFill>
                <a:latin typeface="Tahoma"/>
                <a:cs typeface="Tahoma"/>
              </a:rPr>
              <a:t>t.me/talantlab</a:t>
            </a:r>
            <a:endParaRPr sz="2092" dirty="0">
              <a:latin typeface="Tahoma"/>
              <a:cs typeface="Tahoma"/>
            </a:endParaRPr>
          </a:p>
        </p:txBody>
      </p:sp>
      <p:sp>
        <p:nvSpPr>
          <p:cNvPr id="33" name="Shape 243">
            <a:extLst>
              <a:ext uri="{FF2B5EF4-FFF2-40B4-BE49-F238E27FC236}">
                <a16:creationId xmlns:a16="http://schemas.microsoft.com/office/drawing/2014/main" id="{D602D60E-E7BA-43A9-8171-18EBD33749C1}"/>
              </a:ext>
            </a:extLst>
          </p:cNvPr>
          <p:cNvSpPr/>
          <p:nvPr/>
        </p:nvSpPr>
        <p:spPr bwMode="auto">
          <a:xfrm>
            <a:off x="3503712" y="5730402"/>
            <a:ext cx="6677904" cy="1200329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r>
              <a:rPr sz="2400" kern="1200" dirty="0" err="1">
                <a:solidFill>
                  <a:schemeClr val="bg1"/>
                </a:solidFill>
                <a:latin typeface="Calibri"/>
              </a:rPr>
              <a:t>Электронная</a:t>
            </a:r>
            <a:r>
              <a:rPr sz="2400" kern="1200" dirty="0">
                <a:solidFill>
                  <a:schemeClr val="bg1"/>
                </a:solidFill>
                <a:latin typeface="Calibri"/>
              </a:rPr>
              <a:t> </a:t>
            </a:r>
            <a:r>
              <a:rPr sz="2400" kern="1200" dirty="0" err="1">
                <a:solidFill>
                  <a:schemeClr val="bg1"/>
                </a:solidFill>
                <a:latin typeface="Calibri"/>
              </a:rPr>
              <a:t>почта</a:t>
            </a:r>
            <a:r>
              <a:rPr lang="ru-RU" sz="2400" kern="1200" dirty="0">
                <a:solidFill>
                  <a:schemeClr val="bg1"/>
                </a:solidFill>
                <a:latin typeface="Calibri"/>
              </a:rPr>
              <a:t>:    </a:t>
            </a:r>
            <a:r>
              <a:rPr lang="en-US" sz="2400" b="0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science@vega52.ru</a:t>
            </a:r>
          </a:p>
          <a:p>
            <a:pPr rtl="0"/>
            <a:r>
              <a:rPr sz="2400" kern="1200" dirty="0" err="1">
                <a:solidFill>
                  <a:schemeClr val="bg1"/>
                </a:solidFill>
                <a:latin typeface="Calibri"/>
              </a:rPr>
              <a:t>Контактны</a:t>
            </a:r>
            <a:r>
              <a:rPr lang="ru-RU" sz="2400" kern="1200" dirty="0">
                <a:solidFill>
                  <a:schemeClr val="bg1"/>
                </a:solidFill>
                <a:latin typeface="Calibri"/>
              </a:rPr>
              <a:t>й</a:t>
            </a:r>
            <a:r>
              <a:rPr sz="2400" kern="1200" dirty="0">
                <a:solidFill>
                  <a:schemeClr val="bg1"/>
                </a:solidFill>
                <a:latin typeface="Calibri"/>
              </a:rPr>
              <a:t> </a:t>
            </a:r>
            <a:r>
              <a:rPr sz="2400" kern="1200" dirty="0" err="1">
                <a:solidFill>
                  <a:schemeClr val="bg1"/>
                </a:solidFill>
                <a:latin typeface="Calibri"/>
              </a:rPr>
              <a:t>телефон</a:t>
            </a:r>
            <a:r>
              <a:rPr sz="2400" kern="1200" dirty="0">
                <a:solidFill>
                  <a:schemeClr val="bg1"/>
                </a:solidFill>
                <a:latin typeface="Calibri"/>
              </a:rPr>
              <a:t>:</a:t>
            </a:r>
            <a:r>
              <a:rPr lang="ru-RU" sz="2400" kern="1200" dirty="0">
                <a:solidFill>
                  <a:schemeClr val="bg1"/>
                </a:solidFill>
                <a:latin typeface="Calibri"/>
              </a:rPr>
              <a:t> </a:t>
            </a:r>
            <a:r>
              <a:rPr sz="2400" kern="1200" dirty="0">
                <a:solidFill>
                  <a:schemeClr val="bg1"/>
                </a:solidFill>
                <a:latin typeface="Calibri"/>
              </a:rPr>
              <a:t>8 (831) 234-02-5</a:t>
            </a:r>
            <a:r>
              <a:rPr lang="ru-RU" sz="2400" kern="1200" dirty="0">
                <a:solidFill>
                  <a:schemeClr val="bg1"/>
                </a:solidFill>
                <a:latin typeface="Calibri"/>
              </a:rPr>
              <a:t>8</a:t>
            </a:r>
          </a:p>
          <a:p>
            <a:pPr rtl="0"/>
            <a:endParaRPr sz="2400" kern="1200" dirty="0">
              <a:solidFill>
                <a:schemeClr val="bg1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78132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">
      <a:dk1>
        <a:srgbClr val="242424"/>
      </a:dk1>
      <a:lt1>
        <a:srgbClr val="FFFFFF"/>
      </a:lt1>
      <a:dk2>
        <a:srgbClr val="FFFFFF"/>
      </a:dk2>
      <a:lt2>
        <a:srgbClr val="3A0CA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Raleway ExtraBold"/>
        <a:ea typeface="Arial"/>
        <a:cs typeface="Arial"/>
      </a:majorFont>
      <a:minorFont>
        <a:latin typeface="Raleway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текстов</Template>
  <TotalTime>489</TotalTime>
  <Words>174</Words>
  <Application>Microsoft Office PowerPoint</Application>
  <DocSecurity>0</DocSecurity>
  <PresentationFormat>Широкоэкранный</PresentationFormat>
  <Paragraphs>27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Helvetica</vt:lpstr>
      <vt:lpstr>Lato</vt:lpstr>
      <vt:lpstr>Raleway</vt:lpstr>
      <vt:lpstr>Raleway ExtraBold</vt:lpstr>
      <vt:lpstr>Tahoma</vt:lpstr>
      <vt:lpstr>Тема Office</vt:lpstr>
      <vt:lpstr>"Стратегии эффективной подготовки к ВсОШ по математике"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Вега</dc:creator>
  <cp:keywords/>
  <dc:description/>
  <cp:lastModifiedBy>Наталья Михеева</cp:lastModifiedBy>
  <cp:revision>55</cp:revision>
  <dcterms:created xsi:type="dcterms:W3CDTF">2022-09-06T16:38:13Z</dcterms:created>
  <dcterms:modified xsi:type="dcterms:W3CDTF">2024-11-01T19:08:48Z</dcterms:modified>
  <cp:category/>
  <dc:identifier/>
  <cp:contentStatus/>
  <dc:language/>
  <cp:version/>
</cp:coreProperties>
</file>