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BCD03-9730-405A-AA8B-41967C802711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69BA2-B963-445B-8F7E-B833886AF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24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69BA2-B963-445B-8F7E-B833886AF60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89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1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094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29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22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550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3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15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90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32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33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A7A84-B7DA-4931-82F7-843E0B2558B2}" type="datetimeFigureOut">
              <a:rPr lang="ru-RU" smtClean="0"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68258-6C2A-406B-88DD-37393A07C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1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kvestodel.ru/generator-rebuso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059;&#1088;&#1086;&#1082;%20&#1086;&#1076;&#1085;&#1086;&#1081;%20&#1079;&#1072;&#1076;&#1072;&#1095;&#1080;.doc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&#1055;&#1088;&#1072;&#1082;&#1090;&#1080;&#1082;&#1086;-&#1086;&#1088;&#1080;&#1077;&#1085;&#1090;&#1080;&#1088;&#1086;&#1074;&#1072;&#1085;&#1085;&#1099;&#1077;%20&#1079;&#1072;&#1076;&#1072;&#1095;&#1080;%20(&#1054;&#1043;&#1069;,%20&#1045;&#1043;&#1069;).docx" TargetMode="External"/><Relationship Id="rId5" Type="http://schemas.openxmlformats.org/officeDocument/2006/relationships/hyperlink" Target="&#1044;&#1077;&#1083;&#1086;&#1074;&#1099;&#1077;%20&#1080;&#1075;&#1088;&#1099;%20&#1085;&#1072;%20&#1091;&#1088;&#1086;&#1082;&#1072;&#1093;%20&#1084;&#1072;&#1090;&#1077;&#1084;&#1072;&#1090;&#1080;&#1082;&#1080;.docx" TargetMode="External"/><Relationship Id="rId4" Type="http://schemas.openxmlformats.org/officeDocument/2006/relationships/hyperlink" Target="&#1059;&#1088;&#1086;&#1082;%20&#1086;&#1076;&#1085;&#1086;&#1081;%20&#1087;&#1088;&#1086;&#1092;&#1077;&#1089;&#1089;&#1080;&#1080;.docx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ile0-e0d0a7ff938d4e44587e0a7904513ed8722761f7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9772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Профориентация средствами математики на уроках и во внеурочной деятельности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005" y="3553505"/>
            <a:ext cx="3633989" cy="2720775"/>
          </a:xfrm>
          <a:prstGeom prst="rect">
            <a:avLst/>
          </a:prstGeom>
          <a:noFill/>
          <a:effectLst>
            <a:glow>
              <a:schemeClr val="accent1"/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8492836" y="5444836"/>
            <a:ext cx="3381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Подготовил учитель математики</a:t>
            </a:r>
          </a:p>
          <a:p>
            <a:r>
              <a:rPr lang="ru-RU" dirty="0" smtClean="0"/>
              <a:t>МБОУ «</a:t>
            </a:r>
            <a:r>
              <a:rPr lang="ru-RU" dirty="0" err="1" smtClean="0"/>
              <a:t>Дуденевская</a:t>
            </a:r>
            <a:r>
              <a:rPr lang="ru-RU" dirty="0" smtClean="0"/>
              <a:t> школа»</a:t>
            </a:r>
          </a:p>
          <a:p>
            <a:r>
              <a:rPr lang="ru-RU" dirty="0" smtClean="0"/>
              <a:t>Андрей Александрович Азаркин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42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9" name="TextBox 8"/>
          <p:cNvSpPr txBox="1"/>
          <p:nvPr/>
        </p:nvSpPr>
        <p:spPr>
          <a:xfrm>
            <a:off x="798286" y="1088571"/>
            <a:ext cx="1026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Профориентация </a:t>
            </a:r>
            <a:r>
              <a:rPr lang="ru-RU" sz="2800" u="sng" dirty="0">
                <a:latin typeface="Arial" panose="020B0604020202020204" pitchFamily="34" charset="0"/>
                <a:cs typeface="Arial" panose="020B0604020202020204" pitchFamily="34" charset="0"/>
              </a:rPr>
              <a:t>в школе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– это комплекс действий для выявления у школьников склонностей и талантов к определённым видам профессиональной деятельности, а также система действий, направленных на формирование готовности к труду и помощь в выборе карьерного пути.</a:t>
            </a:r>
          </a:p>
        </p:txBody>
      </p:sp>
    </p:spTree>
    <p:extLst>
      <p:ext uri="{BB962C8B-B14F-4D97-AF65-F5344CB8AC3E}">
        <p14:creationId xmlns:p14="http://schemas.microsoft.com/office/powerpoint/2010/main" val="29211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678873" y="595746"/>
            <a:ext cx="11196783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u="sng" dirty="0" smtClean="0"/>
              <a:t>Методы профориентации: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прохождение </a:t>
            </a:r>
            <a:r>
              <a:rPr lang="ru-RU" sz="2400" dirty="0" err="1"/>
              <a:t>профориентационных</a:t>
            </a:r>
            <a:r>
              <a:rPr lang="ru-RU" sz="2400" dirty="0"/>
              <a:t> тестов;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встречи со специалистами конкретных профессий;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просветительские и познавательные лекции на тему проблем самоопределения;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занятия в школах, посвящённые той или иной профессии;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просмотр обучающих фильмов;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«ярмарки» профессий, которые проводят </a:t>
            </a:r>
            <a:r>
              <a:rPr lang="ru-RU" sz="2400" dirty="0" err="1"/>
              <a:t>профориентационные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lnSpc>
                <a:spcPct val="150000"/>
              </a:lnSpc>
            </a:pPr>
            <a:r>
              <a:rPr lang="ru-RU" sz="2400" dirty="0" smtClean="0"/>
              <a:t>учреждения</a:t>
            </a:r>
            <a:r>
              <a:rPr lang="ru-RU" sz="2400" dirty="0"/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дни открытых дверей в учебных заведениях.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3645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1316182" y="2161309"/>
            <a:ext cx="9784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Профориентация на уроках математики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820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80" y="938902"/>
            <a:ext cx="11062893" cy="243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1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695" y="554182"/>
            <a:ext cx="9545196" cy="29185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16181" y="4059382"/>
            <a:ext cx="21278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Кинолог - ?</a:t>
            </a:r>
          </a:p>
          <a:p>
            <a:r>
              <a:rPr lang="ru-RU" sz="3200" dirty="0" smtClean="0"/>
              <a:t>Аудитор - ?</a:t>
            </a:r>
          </a:p>
          <a:p>
            <a:r>
              <a:rPr lang="ru-RU" sz="3200" dirty="0" smtClean="0"/>
              <a:t>Столяр - 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669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68" y="1534559"/>
            <a:ext cx="8824914" cy="34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7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623" y="415636"/>
            <a:ext cx="7003724" cy="607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86" y="1632019"/>
            <a:ext cx="10189776" cy="19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75" y="234498"/>
            <a:ext cx="5569961" cy="62368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836" y="683202"/>
            <a:ext cx="588645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40" y="124691"/>
            <a:ext cx="6419315" cy="661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3442639" y="354127"/>
            <a:ext cx="3533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Игра «Где логика?»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309" y="1195340"/>
            <a:ext cx="7620000" cy="550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3209526" y="336743"/>
            <a:ext cx="5805307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Ребусы</a:t>
            </a:r>
            <a:endParaRPr lang="ru-RU" sz="32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kvestodel.ru/generator-rebusov</a:t>
            </a:r>
            <a:endParaRPr lang="ru-RU" sz="2800" dirty="0" smtClean="0"/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104" y="1759960"/>
            <a:ext cx="95821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4" y="665022"/>
            <a:ext cx="22574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84" y="667616"/>
            <a:ext cx="26384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906" y="667616"/>
            <a:ext cx="33623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70" y="2884343"/>
            <a:ext cx="284797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90" y="2884343"/>
            <a:ext cx="2590800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55" y="2884343"/>
            <a:ext cx="319087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720" y="4879398"/>
            <a:ext cx="2838450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80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329" y="1094939"/>
            <a:ext cx="7902743" cy="491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329" y="346363"/>
            <a:ext cx="10150021" cy="28371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8329" y="3391333"/>
            <a:ext cx="898726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/>
              <a:t>«</a:t>
            </a:r>
            <a:r>
              <a:rPr lang="ru-RU" sz="2400" dirty="0"/>
              <a:t>В городе открыли фирму по доставке грузов, в которой </a:t>
            </a:r>
            <a:r>
              <a:rPr lang="ru-RU" sz="2400" dirty="0" smtClean="0"/>
              <a:t>будут</a:t>
            </a:r>
          </a:p>
          <a:p>
            <a:r>
              <a:rPr lang="ru-RU" sz="2400" dirty="0" smtClean="0"/>
              <a:t>работать </a:t>
            </a:r>
            <a:r>
              <a:rPr lang="ru-RU" sz="2400" dirty="0"/>
              <a:t>120 человек </a:t>
            </a:r>
            <a:r>
              <a:rPr lang="ru-RU" sz="2400" dirty="0" smtClean="0"/>
              <a:t>следующих </a:t>
            </a:r>
            <a:r>
              <a:rPr lang="ru-RU" sz="2400" dirty="0"/>
              <a:t>профессий: </a:t>
            </a:r>
            <a:endParaRPr lang="ru-RU" sz="2400" dirty="0" smtClean="0"/>
          </a:p>
          <a:p>
            <a:r>
              <a:rPr lang="ru-RU" sz="2400" dirty="0" smtClean="0"/>
              <a:t>логисты</a:t>
            </a:r>
            <a:r>
              <a:rPr lang="ru-RU" sz="2400" dirty="0"/>
              <a:t>, водители и экспедиторы…»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«</a:t>
            </a:r>
            <a:r>
              <a:rPr lang="ru-RU" sz="2400" dirty="0"/>
              <a:t>В городе открыли фирму, в которой будут работать 246 </a:t>
            </a:r>
            <a:r>
              <a:rPr lang="ru-RU" sz="2400" dirty="0" smtClean="0"/>
              <a:t>человек</a:t>
            </a:r>
          </a:p>
          <a:p>
            <a:r>
              <a:rPr lang="ru-RU" sz="2400" dirty="0" smtClean="0"/>
              <a:t>следующих профессий</a:t>
            </a:r>
            <a:r>
              <a:rPr lang="ru-RU" sz="2400" dirty="0"/>
              <a:t>: маркетолог, аудитор, аналитик</a:t>
            </a:r>
            <a:r>
              <a:rPr lang="ru-RU" sz="2400" dirty="0" smtClean="0"/>
              <a:t>»</a:t>
            </a:r>
            <a:endParaRPr lang="ru-RU" sz="2400" dirty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«</a:t>
            </a:r>
            <a:r>
              <a:rPr lang="ru-RU" sz="2400" dirty="0"/>
              <a:t>Научное географическое общество организует экспедицию, </a:t>
            </a:r>
            <a:endParaRPr lang="ru-RU" sz="2400" dirty="0" smtClean="0"/>
          </a:p>
          <a:p>
            <a:r>
              <a:rPr lang="ru-RU" sz="2400" dirty="0" smtClean="0"/>
              <a:t>для </a:t>
            </a:r>
            <a:r>
              <a:rPr lang="ru-RU" sz="2400" dirty="0"/>
              <a:t>нее требуются 370 человек следующих профессий: </a:t>
            </a:r>
            <a:endParaRPr lang="ru-RU" sz="2400" dirty="0" smtClean="0"/>
          </a:p>
          <a:p>
            <a:r>
              <a:rPr lang="ru-RU" sz="2400" dirty="0" smtClean="0"/>
              <a:t>биолог</a:t>
            </a:r>
            <a:r>
              <a:rPr lang="ru-RU" sz="2400" dirty="0"/>
              <a:t>, гидролог, геолог» или «геодезист, океанолог, метеоролог».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161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3" y="168632"/>
            <a:ext cx="11420909" cy="338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71" y="938902"/>
            <a:ext cx="9973791" cy="257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01168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Задача как инструмент взаимодействия с семьей</a:t>
            </a:r>
            <a:endParaRPr lang="ru-RU" sz="2800" dirty="0"/>
          </a:p>
          <a:p>
            <a:r>
              <a:rPr lang="ru-RU" sz="2800" dirty="0"/>
              <a:t>		</a:t>
            </a:r>
            <a:endParaRPr lang="ru-RU" sz="2800" dirty="0" smtClean="0"/>
          </a:p>
          <a:p>
            <a:pPr algn="just"/>
            <a:r>
              <a:rPr lang="ru-RU" sz="2800" dirty="0" smtClean="0"/>
              <a:t>Задание </a:t>
            </a:r>
            <a:r>
              <a:rPr lang="ru-RU" sz="2800" dirty="0"/>
              <a:t>домой: попросить ребят узнать у своих родителей, какие математические задачи им, родителям, приходится решать на своей работе, в своей профессии и оформить свое выступление.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9522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246909" y="1219200"/>
            <a:ext cx="3498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hlinkClick r:id="rId3" action="ppaction://hlinkfile"/>
              </a:rPr>
              <a:t>Урок одной задачи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46909" y="2064328"/>
            <a:ext cx="4180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hlinkClick r:id="rId4" action="ppaction://hlinkfile"/>
              </a:rPr>
              <a:t>Урок одной профессии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246909" y="2909456"/>
            <a:ext cx="2691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hlinkClick r:id="rId5" action="ppaction://hlinkfile"/>
              </a:rPr>
              <a:t>Деловые игры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246909" y="3754584"/>
            <a:ext cx="8259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hlinkClick r:id="rId6" action="ppaction://hlinkfile"/>
              </a:rPr>
              <a:t>Практико-ориентированные задачи (ОГЭ, ЕГЭ)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8534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57746" y="1634837"/>
            <a:ext cx="93518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Профориентация </a:t>
            </a:r>
          </a:p>
          <a:p>
            <a:pPr algn="ctr"/>
            <a:r>
              <a:rPr lang="ru-RU" sz="4400" dirty="0" smtClean="0"/>
              <a:t>во внеурочной деятельности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744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785014"/>
            <a:ext cx="34201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Декады точных </a:t>
            </a:r>
            <a:r>
              <a:rPr lang="ru-RU" sz="2800" dirty="0" smtClean="0"/>
              <a:t>наук</a:t>
            </a:r>
          </a:p>
          <a:p>
            <a:endParaRPr lang="ru-RU" b="1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1600622"/>
            <a:ext cx="6571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hlinkClick r:id="rId3" action="ppaction://hlinkfile"/>
              </a:rPr>
              <a:t>Проектные </a:t>
            </a:r>
            <a:r>
              <a:rPr lang="ru-RU" sz="2800" dirty="0">
                <a:hlinkClick r:id="rId3" action="ppaction://hlinkfile"/>
              </a:rPr>
              <a:t>и  исследовательские работы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2527646"/>
            <a:ext cx="552548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Полезные </a:t>
            </a:r>
            <a:r>
              <a:rPr lang="ru-RU" sz="2800" dirty="0" smtClean="0"/>
              <a:t>перемены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2800" dirty="0" err="1" smtClean="0"/>
              <a:t>судоку</a:t>
            </a:r>
            <a:endParaRPr lang="ru-RU" sz="2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2800" dirty="0"/>
              <a:t>р</a:t>
            </a:r>
            <a:r>
              <a:rPr lang="ru-RU" sz="2800" dirty="0" smtClean="0"/>
              <a:t>ебусы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рисование по координатам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2800" dirty="0"/>
              <a:t>математические </a:t>
            </a:r>
            <a:r>
              <a:rPr lang="ru-RU" sz="2800" dirty="0" smtClean="0"/>
              <a:t>кроссворды</a:t>
            </a:r>
          </a:p>
          <a:p>
            <a:pPr lvl="1"/>
            <a:r>
              <a:rPr lang="ru-RU" sz="2800" dirty="0" smtClean="0"/>
              <a:t>	и другое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5609106"/>
            <a:ext cx="3896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Математические вечера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552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3358496" y="2766122"/>
            <a:ext cx="5046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/>
              <a:t>Математические кружки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216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036" y="3552605"/>
            <a:ext cx="3354852" cy="3305395"/>
          </a:xfrm>
        </p:spPr>
      </p:pic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951018" y="2452255"/>
            <a:ext cx="55595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7311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964" y="55418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pic>
        <p:nvPicPr>
          <p:cNvPr id="4" name="Picture 2" descr="https://avatars.mds.yandex.net/i?id=decdff8f65c9ca9085957bd71020eed4_l-5235251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440" y="0"/>
            <a:ext cx="6839523" cy="684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9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276</TotalTime>
  <Words>219</Words>
  <Application>Microsoft Office PowerPoint</Application>
  <PresentationFormat>Широкоэкранный</PresentationFormat>
  <Paragraphs>51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Профориентация средствами математики на уроках и во внеурочной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Профориентация средствами математики на уроках и во внеурочной деятельности</dc:title>
  <dc:creator>Андрей Азаркин</dc:creator>
  <cp:lastModifiedBy>Андрей Азаркин</cp:lastModifiedBy>
  <cp:revision>16</cp:revision>
  <dcterms:created xsi:type="dcterms:W3CDTF">2024-08-23T19:30:05Z</dcterms:created>
  <dcterms:modified xsi:type="dcterms:W3CDTF">2024-08-26T06:54:33Z</dcterms:modified>
</cp:coreProperties>
</file>