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1A2B2-9842-4373-BE6E-3FE2C8D5FE41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E8410E-B493-49A4-9C9C-EF2D63794EB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1408" y="2052967"/>
            <a:ext cx="11490592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«Сенсорная интеграция как основа речевой  коррекции у детей  с особыми образовательными потребностями»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8935" y="4777379"/>
            <a:ext cx="5530468" cy="161488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– логопед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Камалиева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Вероника Владимирова,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категория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«Доскинская школа»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02516" y="253388"/>
            <a:ext cx="4325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Богородский муниципальный округ</a:t>
            </a:r>
          </a:p>
          <a:p>
            <a:pPr algn="ctr"/>
            <a:r>
              <a:rPr lang="ru-RU" dirty="0"/>
              <a:t>г</a:t>
            </a:r>
            <a:r>
              <a:rPr lang="ru-RU" dirty="0" smtClean="0"/>
              <a:t>. Богородск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4315748"/>
            <a:ext cx="3816427" cy="2542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5153" y="238699"/>
            <a:ext cx="10631029" cy="568837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B0F0"/>
                </a:solidFill>
              </a:rPr>
              <a:t>Метод сенсорной интеграции </a:t>
            </a:r>
            <a:endParaRPr lang="ru-RU" dirty="0" smtClean="0">
              <a:solidFill>
                <a:srgbClr val="00B0F0"/>
              </a:solidFill>
            </a:endParaRPr>
          </a:p>
          <a:p>
            <a:r>
              <a:rPr lang="ru-RU" dirty="0" smtClean="0"/>
              <a:t>Метод </a:t>
            </a:r>
            <a:r>
              <a:rPr lang="ru-RU" dirty="0"/>
              <a:t>сенсорной интеграции был впервые разработан американским </a:t>
            </a:r>
            <a:r>
              <a:rPr lang="ru-RU" dirty="0" err="1"/>
              <a:t>эрготерапевтом</a:t>
            </a:r>
            <a:r>
              <a:rPr lang="ru-RU" dirty="0"/>
              <a:t> и </a:t>
            </a:r>
            <a:r>
              <a:rPr lang="ru-RU" dirty="0" err="1"/>
              <a:t>нейропсихологом</a:t>
            </a:r>
            <a:r>
              <a:rPr lang="ru-RU" dirty="0"/>
              <a:t> Энн Джин Айрес (1923-1988) </a:t>
            </a:r>
            <a:endParaRPr lang="ru-RU" dirty="0" smtClean="0"/>
          </a:p>
          <a:p>
            <a:r>
              <a:rPr lang="ru-RU" dirty="0" smtClean="0"/>
              <a:t>Интеграция(от </a:t>
            </a:r>
            <a:r>
              <a:rPr lang="ru-RU" dirty="0"/>
              <a:t>лат. </a:t>
            </a:r>
            <a:r>
              <a:rPr lang="ru-RU" dirty="0" err="1"/>
              <a:t>integratio</a:t>
            </a:r>
            <a:r>
              <a:rPr lang="ru-RU" dirty="0"/>
              <a:t>– «восстановление», «восполнение», «соединение»). Процесс объединения частей в целое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Интегрировать– означает собрать воедино разные части, заставить их работать более слаженно как единая система. Сенсорная интеграция необходима для речи и игры, движения. </a:t>
            </a:r>
            <a:endParaRPr lang="ru-RU" dirty="0" smtClean="0"/>
          </a:p>
          <a:p>
            <a:r>
              <a:rPr lang="ru-RU" dirty="0" smtClean="0"/>
              <a:t>Значение </a:t>
            </a:r>
            <a:r>
              <a:rPr lang="ru-RU" dirty="0"/>
              <a:t>сенсорной интеграции - это фундамент для освоения чтения, письма и адекватного поведения. </a:t>
            </a:r>
            <a:endParaRPr lang="ru-RU" dirty="0" smtClean="0"/>
          </a:p>
          <a:p>
            <a:r>
              <a:rPr lang="ru-RU" dirty="0" smtClean="0"/>
              <a:t>Цель </a:t>
            </a:r>
            <a:r>
              <a:rPr lang="ru-RU" dirty="0"/>
              <a:t>метода сенсорной интеграции- обучение одновременно обрабатывать информацию, </a:t>
            </a:r>
            <a:r>
              <a:rPr lang="ru-RU" dirty="0" smtClean="0"/>
              <a:t>получаемую головным мозгом от разных анализаторов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915888" y="4065224"/>
            <a:ext cx="2276112" cy="2792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77" y="4204400"/>
            <a:ext cx="3767768" cy="265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5305" y="330506"/>
            <a:ext cx="10384946" cy="128089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Сенсорная интеграция–сложный процесс, происходящий в центральной нервной системе.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001264" y="2794612"/>
            <a:ext cx="3776002" cy="3778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31315" y="1817783"/>
            <a:ext cx="4249757" cy="42497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2592" y="271570"/>
            <a:ext cx="8911687" cy="1280890"/>
          </a:xfrm>
        </p:spPr>
        <p:txBody>
          <a:bodyPr/>
          <a:lstStyle/>
          <a:p>
            <a:r>
              <a:rPr lang="ru-RU" dirty="0" smtClean="0"/>
              <a:t>Нарушение сенсорной интеграции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20337" y="1299990"/>
            <a:ext cx="5368320" cy="47550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544938" y="1299990"/>
            <a:ext cx="5298195" cy="5298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8711" y="282767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идея метода сенсорной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интеграции</a:t>
            </a:r>
            <a:endParaRPr lang="en-US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Впечатления собственного тела – тактильные,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проприоцептивные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вестибулярные, являются базой для приобретения и накопления сенсорного опыта и развития личности в целом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613036" y="3205907"/>
            <a:ext cx="5048480" cy="3365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8357" y="194453"/>
            <a:ext cx="10153590" cy="1280890"/>
          </a:xfrm>
        </p:spPr>
        <p:txBody>
          <a:bodyPr>
            <a:normAutofit/>
          </a:bodyPr>
          <a:lstStyle/>
          <a:p>
            <a:r>
              <a:rPr lang="ru-RU" dirty="0"/>
              <a:t>1. Игры для развития вестибулярной системы (гравитационного восприятия)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943697" y="2893764"/>
            <a:ext cx="3778250" cy="3778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0713" y="1475343"/>
            <a:ext cx="4448718" cy="873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Ходьба по дорожкам из веревок, «кочек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стабилоплатформе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4027782"/>
            <a:ext cx="3785415" cy="28302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846275" y="2515403"/>
            <a:ext cx="4036561" cy="3024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417" y="282587"/>
            <a:ext cx="11049917" cy="1280890"/>
          </a:xfrm>
        </p:spPr>
        <p:txBody>
          <a:bodyPr/>
          <a:lstStyle/>
          <a:p>
            <a:r>
              <a:rPr lang="ru-RU" dirty="0"/>
              <a:t>2. Игры для развития </a:t>
            </a:r>
            <a:r>
              <a:rPr lang="ru-RU" dirty="0" err="1"/>
              <a:t>проприорецептивной</a:t>
            </a:r>
            <a:r>
              <a:rPr lang="ru-RU" dirty="0"/>
              <a:t> </a:t>
            </a:r>
            <a:r>
              <a:rPr lang="ru-RU" dirty="0" smtClean="0"/>
              <a:t>                         </a:t>
            </a:r>
            <a:r>
              <a:rPr lang="ru-RU" dirty="0" err="1" smtClean="0"/>
              <a:t>ситемы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5496" y="1703942"/>
            <a:ext cx="8915400" cy="3777622"/>
          </a:xfrm>
        </p:spPr>
        <p:txBody>
          <a:bodyPr/>
          <a:lstStyle/>
          <a:p>
            <a:r>
              <a:rPr lang="ru-RU" dirty="0"/>
              <a:t>- Перекрестная ходьба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- </a:t>
            </a:r>
            <a:r>
              <a:rPr lang="ru-RU" dirty="0"/>
              <a:t>Стояние на одной ноге</a:t>
            </a:r>
            <a:r>
              <a:rPr lang="ru-RU" dirty="0" smtClean="0"/>
              <a:t>,</a:t>
            </a:r>
          </a:p>
          <a:p>
            <a:r>
              <a:rPr lang="ru-RU" dirty="0" smtClean="0"/>
              <a:t>- </a:t>
            </a:r>
            <a:r>
              <a:rPr lang="ru-RU" dirty="0"/>
              <a:t>Задания, в которых надо карабкаться, пролезать по предмету или сквозь </a:t>
            </a:r>
            <a:r>
              <a:rPr lang="ru-RU" dirty="0" smtClean="0"/>
              <a:t>них</a:t>
            </a:r>
          </a:p>
          <a:p>
            <a:r>
              <a:rPr lang="ru-RU" dirty="0" smtClean="0"/>
              <a:t>- </a:t>
            </a:r>
            <a:r>
              <a:rPr lang="ru-RU" dirty="0"/>
              <a:t>Залезания на препятствия, </a:t>
            </a:r>
            <a:r>
              <a:rPr lang="ru-RU" dirty="0" err="1"/>
              <a:t>пролезание</a:t>
            </a:r>
            <a:r>
              <a:rPr lang="ru-RU" dirty="0"/>
              <a:t> в </a:t>
            </a:r>
            <a:r>
              <a:rPr lang="ru-RU" dirty="0" smtClean="0"/>
              <a:t>туннели</a:t>
            </a:r>
          </a:p>
          <a:p>
            <a:r>
              <a:rPr lang="ru-RU" dirty="0" smtClean="0"/>
              <a:t>- </a:t>
            </a:r>
            <a:r>
              <a:rPr lang="ru-RU" dirty="0"/>
              <a:t>Копирование движений пальцами </a:t>
            </a:r>
            <a:r>
              <a:rPr lang="ru-RU" dirty="0" smtClean="0"/>
              <a:t>рук</a:t>
            </a:r>
          </a:p>
          <a:p>
            <a:r>
              <a:rPr lang="ru-RU" dirty="0"/>
              <a:t>Упражнения на </a:t>
            </a:r>
            <a:r>
              <a:rPr lang="ru-RU" dirty="0" err="1"/>
              <a:t>фитболах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/>
              <a:t>Игры с туннелями и палатками.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32737" y="1046601"/>
            <a:ext cx="2542597" cy="2175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10" y="3493871"/>
            <a:ext cx="3995541" cy="31382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3951" y="227502"/>
            <a:ext cx="10164608" cy="128089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3. Игры для развития тактильного </a:t>
            </a:r>
            <a:r>
              <a:rPr lang="ru-RU" dirty="0" smtClean="0">
                <a:solidFill>
                  <a:srgbClr val="0070C0"/>
                </a:solidFill>
              </a:rPr>
              <a:t>восприятия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</a:t>
            </a:r>
            <a:r>
              <a:rPr lang="ru-RU" dirty="0" smtClean="0"/>
              <a:t>Игры </a:t>
            </a:r>
            <a:r>
              <a:rPr lang="ru-RU" dirty="0"/>
              <a:t>с «Сенсорными коробками», контейнерами с различными наполнителями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dirty="0"/>
              <a:t>Игры с сыпучими и пластичными массами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dirty="0"/>
              <a:t>Игры с тактильными дорожками.</a:t>
            </a:r>
            <a:br>
              <a:rPr lang="ru-RU" dirty="0"/>
            </a:br>
            <a:r>
              <a:rPr lang="ru-RU" dirty="0" smtClean="0"/>
              <a:t>- </a:t>
            </a:r>
            <a:r>
              <a:rPr lang="ru-RU" dirty="0"/>
              <a:t>Игры с прищепками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/>
              <a:t>Игра «Чудесный мешочек</a:t>
            </a:r>
            <a:r>
              <a:rPr lang="ru-RU" dirty="0" smtClean="0"/>
              <a:t>»;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/>
              <a:t>Игра «Угадай на </a:t>
            </a:r>
            <a:r>
              <a:rPr lang="ru-RU" dirty="0" smtClean="0"/>
              <a:t>ощупь»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3803" y="3146142"/>
            <a:ext cx="2974756" cy="3375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941" y="437002"/>
            <a:ext cx="10377888" cy="3777622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красками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мелкой и крупной мозаикой, конструктором, мозаикой, шнуровкой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бассейном с водой и всевозможными приспособлениями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Игры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природным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материалом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Игры с различными видами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тканей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бумагой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массажными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мячиками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4342" y="3277079"/>
            <a:ext cx="3477658" cy="35809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945" y="172597"/>
            <a:ext cx="9863098" cy="377762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5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Игры для развития зрительного </a:t>
            </a:r>
            <a:r>
              <a:rPr lang="ru-RU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«Спрятанные изображения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«Парные изображения».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«Незаконченные изображения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«Разрезные изображения».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«Что спрятано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цветными камнями.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цветной мозаикой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бусами.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цветными «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стеклышками»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728771" y="662046"/>
            <a:ext cx="4214289" cy="2504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850104" y="2280492"/>
            <a:ext cx="3301516" cy="24742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7442" y="3814148"/>
            <a:ext cx="4154558" cy="29204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693" y="624110"/>
            <a:ext cx="11052920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Использование сенсорной интеграции в работе эффективно влияет на развитие психических процессов, речи, коммуникации, игру, движение, мотивацию, контакт с миром, волю и воображение детей. Сенсорная интеграция – комплексный метод, который способствует развитию и обучению детей в целом.</a:t>
            </a:r>
            <a:r>
              <a:rPr lang="ru-RU"/>
              <a:t/>
            </a:r>
            <a:br>
              <a:rPr lang="ru-RU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Arial"/>
        <a:cs typeface="Arial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308</TotalTime>
  <Pages>0</Pages>
  <Words>413</Words>
  <Characters>0</Characters>
  <Application>Microsoft Office PowerPoint</Application>
  <DocSecurity>0</DocSecurity>
  <PresentationFormat>Широкоэкранный</PresentationFormat>
  <Lines>0</Lines>
  <Paragraphs>46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Легкий дым</vt:lpstr>
      <vt:lpstr>«Сенсорная интеграция как основа речевой  коррекции у детей  с особыми образовательными потребностями»</vt:lpstr>
      <vt:lpstr>Презентация PowerPoint</vt:lpstr>
      <vt:lpstr>Сенсорная интеграция–сложный процесс, происходящий в центральной нервной системе.</vt:lpstr>
      <vt:lpstr>Нарушение сенсорной интеграции</vt:lpstr>
      <vt:lpstr>Презентация PowerPoint</vt:lpstr>
      <vt:lpstr>1. Игры для развития вестибулярной системы (гравитационного восприятия)</vt:lpstr>
      <vt:lpstr>2. Игры для развития проприорецептивной                          ситемы </vt:lpstr>
      <vt:lpstr>3. Игры для развития тактильного восприятия  -Игры с «Сенсорными коробками», контейнерами с различными наполнителями; -Игры с сыпучими и пластичными массами; -Игры с тактильными дорожками. - Игры с прищепками. - Игра «Чудесный мешочек»; - Игра «Угадай на ощупь»</vt:lpstr>
      <vt:lpstr>Презентация PowerPoint</vt:lpstr>
      <vt:lpstr>Презентация PowerPoint</vt:lpstr>
      <vt:lpstr>Использование сенсорной интеграции в работе эффективно влияет на развитие психических процессов, речи, коммуникации, игру, движение, мотивацию, контакт с миром, волю и воображение детей. Сенсорная интеграция – комплексный метод, который способствует развитию и обучению детей в целом.   </vt:lpstr>
    </vt:vector>
  </TitlesOfParts>
  <Manager/>
  <Company/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«Сенсорная интеграция как основа речевой  коррекции у детей  с особыми образовательными потребностями»</dc:title>
  <dc:subject/>
  <dc:creator>Veronica</dc:creator>
  <cp:keywords/>
  <dc:description/>
  <cp:lastModifiedBy>SiS_Admin</cp:lastModifiedBy>
  <cp:revision>15</cp:revision>
  <dcterms:created xsi:type="dcterms:W3CDTF">2025-11-05T15:54:57Z</dcterms:created>
  <dcterms:modified xsi:type="dcterms:W3CDTF">2025-12-23T11:32:08Z</dcterms:modified>
  <cp:category/>
  <dc:identifier/>
  <cp:contentStatus/>
  <dc:language/>
  <cp:version/>
</cp:coreProperties>
</file>