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98" r:id="rId12"/>
    <p:sldId id="286" r:id="rId13"/>
    <p:sldId id="287" r:id="rId14"/>
    <p:sldId id="288" r:id="rId15"/>
    <p:sldId id="289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238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56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0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40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901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721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61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18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953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098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EAA61-48DB-4119-ABA5-615B4E417A76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E380D-4BCD-4BF3-B6EC-7A37FE80D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13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136904" cy="30963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Логопедическая работа по формированию фонематического слуха и фонематического </a:t>
            </a:r>
            <a:r>
              <a:rPr lang="ru-RU" b="1" dirty="0" err="1" smtClean="0">
                <a:solidFill>
                  <a:srgbClr val="002060"/>
                </a:solidFill>
              </a:rPr>
              <a:t>восприятия.Современные</a:t>
            </a:r>
            <a:r>
              <a:rPr lang="ru-RU" b="1" dirty="0" smtClean="0">
                <a:solidFill>
                  <a:srgbClr val="002060"/>
                </a:solidFill>
              </a:rPr>
              <a:t> подходы.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221088"/>
            <a:ext cx="7406640" cy="144016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Подготовила:  Зиновьева М.Г., учитель-логопед МБОУ « Алешковская школа»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6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8"/>
          <a:stretch/>
        </p:blipFill>
        <p:spPr bwMode="auto">
          <a:xfrm>
            <a:off x="179512" y="116632"/>
            <a:ext cx="8784975" cy="6120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2335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844824"/>
            <a:ext cx="7776864" cy="3965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фонематическим слухом </a:t>
            </a:r>
            <a:r>
              <a:rPr lang="ru-RU" sz="28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понимается способность различать и узнавать фонемы. </a:t>
            </a:r>
            <a:endParaRPr lang="en-US" sz="2800" dirty="0" smtClean="0">
              <a:solidFill>
                <a:srgbClr val="1A1A1A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фонематическое восприятием </a:t>
            </a:r>
            <a:r>
              <a:rPr lang="ru-RU" sz="2800" dirty="0">
                <a:solidFill>
                  <a:srgbClr val="1A1A1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понимается умственное действия по дифференциации фонем и установлению звуковой структуры слова. Фонематическое восприятие включает в себя фонематический анализ и синтез 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923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980728"/>
            <a:ext cx="7344816" cy="517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мнению Г.В. Чиркиной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оррекционная работа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формированию фонематического слуха и фонематического восприятия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проводится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шести этапам: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этап - узнавание неречевых звуков;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этап - различение высоты, силы, тембра голоса на материале одинаковых звуков, сочетаний слов и фраз;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этап - различение слов, близких по звуковому составу;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этап - дифференциация слогов;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этап - дифференциация фонем;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 этап - развитие навыков элементарного звукового анализа</a:t>
            </a:r>
          </a:p>
        </p:txBody>
      </p:sp>
    </p:spTree>
    <p:extLst>
      <p:ext uri="{BB962C8B-B14F-4D97-AF65-F5344CB8AC3E}">
        <p14:creationId xmlns:p14="http://schemas.microsoft.com/office/powerpoint/2010/main" val="1211005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24744"/>
            <a:ext cx="7632848" cy="4419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Моя  логопедическая  работа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развитию фонематического слуха и восприятия включает несколько этапов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Подготовительный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Проводится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на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слухового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внимания и памяти. На этом этапе у детей формируются умения узнавать и различать неречевые звуки окружающего мира, определять направление звука, воспроизводить ритм. Для этого используются игры, например: «Что шумит?», «Что гудит?», «Кто кричит?», «Кто смеётся?», «Слушаем тишину?».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916832"/>
            <a:ext cx="8136904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этап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этапе у детей формируют умения различать слова, близкие по звуковому составу, дифференцировать слоги и звуки. Используются игры: «Внимательные ушки»,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Лишнее слово», «Самое короткое слово», «Самое длинное слово», «Играем в рифмы» и другие.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396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8720"/>
            <a:ext cx="7704856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Заключительный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Работа направлена на развитие фонематического анализа и синтеза, фонематических представлений. На этом этапе у детей формируются умения определять количество слогов в слове, выделять первый и последний звук в слове, определять наличие звука в слове, место звука в словах, количество звуков в словах, подбирать слова, начинающиеся на заданный звук. Для этого используются упражнения и игры: «Отбей слоги мячом», «Прошагаем слово», «Отхлопаем слова»,   «Кто в каком вагоне поедет?»,   «Отгадай слово по первым буквам», «Цепочка слов»,   «Узнай слово», «Звуковое лото». 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700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700808"/>
            <a:ext cx="72728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Работа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проводится в игровой форме в системе занятий  и строится дифференцированно, в зависимости от степени нарушения фонематического слуха и восприятия, от особенностей симптоматики, от индивидуально-психологических особенностей детей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76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404664"/>
            <a:ext cx="4572000" cy="157889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Ткаченко Т. А.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Логопедическая тетрадь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фонематического восприятия и навыков звукового анализа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63360"/>
            <a:ext cx="7416824" cy="4516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УПРАЖНЕНИЕ №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Ребенку предлагается повторить похожие слова вначале по 2, затем по 3 в названном порядке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мак—бак—так      моток—каток—поток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ток—тук—так      батон—бутон—бетон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бык—бак—бок     будка—дудка—утка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дам—дом—дым    нитка—ватка—ветка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ком—дом—гном      клетка—плётка—плёнка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тыква—буква—будка   вата –хата -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мята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Примечание. При воспроизведении слов необязательно зна­ние понятий. Особенность этого и последующих подборов слов в том, что они доступны по звуковому составу, не содержат труд­нопроизносимых звуков.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108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6687"/>
            <a:ext cx="3096344" cy="38884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91880" y="1395795"/>
            <a:ext cx="50817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Современные методики развития фонематического слуха</a:t>
            </a:r>
            <a:r>
              <a:rPr lang="ru-RU" sz="2000" dirty="0" smtClean="0">
                <a:solidFill>
                  <a:srgbClr val="00206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Елена Назарова в тетради–тренажере по развитию фонематического слуха проделала большую работу по подбору стимульного материала. Пособие отличается не только богатой наглядностью, но и обращением автора методики к звукам раннего онтогенеза.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509120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Веселые стишки и забавные картинки помогут ребенку в игровой форме научиться различать похожие по звучанию слова и выделять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звуки </a:t>
            </a:r>
            <a:r>
              <a:rPr lang="ru-RU" sz="2000" dirty="0" smtClean="0">
                <a:solidFill>
                  <a:srgbClr val="002060"/>
                </a:solidFill>
              </a:rPr>
              <a:t>которыми </a:t>
            </a:r>
            <a:r>
              <a:rPr lang="ru-RU" sz="2000" dirty="0">
                <a:solidFill>
                  <a:srgbClr val="002060"/>
                </a:solidFill>
              </a:rPr>
              <a:t>эти слова различаются</a:t>
            </a:r>
          </a:p>
        </p:txBody>
      </p:sp>
    </p:spTree>
    <p:extLst>
      <p:ext uri="{BB962C8B-B14F-4D97-AF65-F5344CB8AC3E}">
        <p14:creationId xmlns:p14="http://schemas.microsoft.com/office/powerpoint/2010/main" val="2860199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2411760" y="188640"/>
            <a:ext cx="3562350" cy="25922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2780928"/>
            <a:ext cx="734226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Данное пособие предназначено для логопедов, дефектологов работающих с детьми с различными нарушениями фонематического восприятия и недостаточным уровнем развития навыков звукового анализа и синтеза. Оно содержит упражнения, направленные не только на улучшение звукового анализа и синтеза, развитие фонематического восприятия, но и на совершенствование различных видов внимания, увеличение темпа мыслительных операций, а также расширение активного словаря и улучшение координации движений</a:t>
            </a:r>
            <a:r>
              <a:rPr lang="ru-RU" dirty="0">
                <a:solidFill>
                  <a:srgbClr val="001A3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705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474619"/>
            <a:ext cx="73448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    Для </a:t>
            </a:r>
            <a:r>
              <a:rPr lang="ru-RU" sz="24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современной логопедии характерен постоянный поиск способов усовершенствования и оптимизации процессов развития и обучения детей. Для этого используются современные логопедические технологии, применение которых делает обучение и развитие ребенка более эффективным, а сами занятия – более интересными и эмоционально окрашенными. Многие логопеды активно используют в своей работе данные технологии.</a:t>
            </a:r>
            <a:r>
              <a:rPr lang="ru-RU" sz="24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</a:rPr>
              <a:t> Современные логопедические технологии в работе учителя-логопеда могут включать следующие подходы</a:t>
            </a:r>
            <a:endParaRPr lang="ru-RU" sz="24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615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704856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Базовые технологии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 ним относятся технологии логопедического обследования, коррекции звукопроизношения и голоса, формирования речевого дыхания, развития просодических компонентов, лексико-грамматической стороны, связности речи.  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Вспомогательные технологии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Помогают преодолеть речевые нарушения, возникшие на фоне других заболеваний и отклонений. К ним относят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кинезиотерапию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сенсорно-интегративную терапию, Су-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Джок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-терапию, музыкотерапию, ароматерапию, </a:t>
            </a:r>
            <a:r>
              <a:rPr lang="ru-RU" sz="24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сказкотерапию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песочную терапию  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505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988840"/>
            <a:ext cx="71287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Мнемотехника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При обучении детей составлению рассказов-описаний используются приёмы мнемотехники. Дидактическим материалом служат </a:t>
            </a:r>
            <a:r>
              <a:rPr lang="ru-RU" sz="28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мнемотаблицы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— схемы, в которые заложена определённая информация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77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340768"/>
            <a:ext cx="7416824" cy="3629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Логопедическая ритмика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логопедической работы, в которой сочетаются двигательные и речевые упражнения на основе стихотворного или музыкального ритма. Она помогает преодолевать речевой дефект через тренировку и развитие чувства ритма, общей, мелкой, мимической и артикуляционной моторики.  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56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416283"/>
            <a:ext cx="7992888" cy="2838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Упражнения на развитие слухового восприятия и фонематического слуха.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развивать слуховое внимание на неречевых звуках. Учить различать неречевые звуки. Формировать систему четкого восприятия и определения гласных звуков.    Формировать слоговую структуру слов.      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3601800"/>
            <a:ext cx="7128792" cy="467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094193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развития фонематического слуха и восприятия можно использовать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логоритмические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упражнения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256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556792"/>
            <a:ext cx="7128792" cy="323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Упражнения на развитие фонематического восприятия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автоматизировать и дифференцировать поставленные звуки. Развивать фонематический слух, голос, интонационную выразительность, воображение, фантазию. Учить выполнять движения в соответствии с музыкой и песенным текстом.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326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752836"/>
            <a:ext cx="7992888" cy="323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Упражнения на развитие фонематического восприятия. Речь с движениями.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развивать фонематический  слух. Учить дифференцировать звуки по  мягкости - твердости, звонкости - глухости. Развивать голос, интонационную выразительность. Учить выполнять движения в соответствии с музыкой и песенным текстом, развивать воображение, фантазию: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286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24744"/>
            <a:ext cx="76328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Информационно-компьютерные технологии (ИКТ)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Компьютеры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планшеты и прочие технические средства помогают логопеду не только подготовиться к занятию (например, нарисовать презентацию или раздаточный материал), но и разнообразить сам учебно-воспитательный и образовательный процесс. Например, показать ребятам видео-инструкцию по выполнению какого-то упражнения, внедрить в занятия фрагменты готовых обучающих программ. 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388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916832"/>
            <a:ext cx="8208912" cy="283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ИКТ для формирования фонематического слуха и восприятия у школьников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позволяет: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Сделать коррекционную работу более интересной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Работа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 компьютером вызывает у детей интерес, предотвращает утомление и поддерживает познавательную активность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40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340768"/>
            <a:ext cx="8244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Визуализировать ведущие элементы устной речи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Это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помогает активизировать компенсаторные механизмы на базе зрительной перцепции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2551837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Индивидуализировать и дифференцировать процесс овладения знаниями, умениями и навыками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Стимулирует познавательную активность и самостоятельность учеников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4158917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Для развития фонематического восприятия у младших школьников с тяжёлыми нарушениями речи можно использовать, например, 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электронную игру «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Буквастрой</a:t>
            </a: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629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513091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мой взгляд, данные технологии целесообразно применять совместно с традиционными логопедическими технологиями. Именно в таком виде они помогают найти к каждому ребенку подход, настроить, мотивировать на занятия, вызывать положительные эмоции, а, значит, способствуют положительным изменениям и решению проблемы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84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755576" y="2420888"/>
            <a:ext cx="7498080" cy="3456384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marL="82296" indent="0" algn="ct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ВНИМАНИЕ!!!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24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952</Words>
  <Application>Microsoft Office PowerPoint</Application>
  <PresentationFormat>Экран (4:3)</PresentationFormat>
  <Paragraphs>52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Segoe UI</vt:lpstr>
      <vt:lpstr>Symbol</vt:lpstr>
      <vt:lpstr>Times New Roman</vt:lpstr>
      <vt:lpstr>Тема Office</vt:lpstr>
      <vt:lpstr> Логопедическая работа по формированию фонематического слуха и фонематического восприятия.Современные подходы.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Фонематический слух у младших школьников и упражнения на развитие фонематического восприятия</dc:title>
  <dc:creator>user</dc:creator>
  <cp:lastModifiedBy>User</cp:lastModifiedBy>
  <cp:revision>27</cp:revision>
  <dcterms:created xsi:type="dcterms:W3CDTF">2020-12-16T04:52:53Z</dcterms:created>
  <dcterms:modified xsi:type="dcterms:W3CDTF">2025-02-18T04:41:37Z</dcterms:modified>
</cp:coreProperties>
</file>