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256" r:id="rId3"/>
    <p:sldId id="259" r:id="rId4"/>
    <p:sldId id="258" r:id="rId5"/>
    <p:sldId id="280" r:id="rId6"/>
    <p:sldId id="272" r:id="rId7"/>
    <p:sldId id="261" r:id="rId8"/>
    <p:sldId id="263" r:id="rId9"/>
    <p:sldId id="266" r:id="rId10"/>
    <p:sldId id="264" r:id="rId11"/>
    <p:sldId id="265" r:id="rId12"/>
    <p:sldId id="271" r:id="rId13"/>
    <p:sldId id="267" r:id="rId14"/>
    <p:sldId id="268" r:id="rId15"/>
    <p:sldId id="269" r:id="rId16"/>
    <p:sldId id="270" r:id="rId17"/>
    <p:sldId id="279" r:id="rId18"/>
    <p:sldId id="27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11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7AD38EC-8111-4C04-9CC3-DD8BEB0F4E7A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2150" y="43561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52D2C62-A018-47F1-9C00-D413E1053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99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42406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07517-825F-4885-9409-5417DEB0C574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83773-F0E4-4C88-A841-AD06D0262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0CB64-4999-4424-93B0-FAB62E3535B0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263D-1683-45A2-AD25-5EFEF01686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BE983-586B-4A01-971C-8FE842BAA515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2C8F5-6665-42A3-9E2E-C99F685CA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C7789-B658-4285-8EF1-FDD3FA3101FA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3214F-E677-41F8-9FCC-89818CEA6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AD1E-FC61-4FD2-8A0A-9680A0FC7A8D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5B15B-E9B7-40FF-BE26-3C92068638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313D8-B796-4070-B0D5-A6E8A03C4956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1D4E-DF3B-4985-89C1-EB262AF83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A5CCF-F579-4D77-BE40-7B972C66BE5A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E1FBA-32AF-492A-9BD0-BCF5B4737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2CC49-0C90-47B5-9208-91309AF21D35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8B2E-7F86-481A-964C-F4D8E1D17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B54DF-4A13-44AC-9089-CBFDC163A10A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9A840-74AC-4129-9D75-44EE792CC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38309-5AD6-400B-8192-31374E9D316B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FFB49-F727-49BC-BF58-0D5EFA30EB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0AC3-3DA8-4E8E-B7B4-F3E955EA7DD4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6CF1-2C58-47E3-B46C-28BDA3BBDA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0914C1-E770-490D-A8FF-59A69D779578}" type="datetimeFigureOut">
              <a:rPr lang="ru-RU"/>
              <a:pPr>
                <a:defRPr/>
              </a:pPr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D0AE8F-D79D-429D-A64E-F2C6AE360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214313" y="214313"/>
            <a:ext cx="8715375" cy="1000125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учреждение «Доскинская школа»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Богородский муниципальный округ, с.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Доскино</a:t>
            </a:r>
            <a:endParaRPr lang="ru-RU" sz="1600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8" y="1643063"/>
            <a:ext cx="8429625" cy="492918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</a:rPr>
              <a:t>ИСПОЛЬЗОВАНИЕ ЗДОРОВЬЕБЕРЕГАЮЩИХ ТЕХНОЛОГИЙ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</a:rPr>
              <a:t>В РАБОТЕ УЧИТЕЛЯ – ЛОГОПЕДА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</a:rPr>
              <a:t>С ДЕТЬМИ С ОВЗ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</a:rPr>
              <a:t>(нарушения речи) </a:t>
            </a:r>
            <a:endParaRPr lang="en-US" sz="30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800" b="1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2025 год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     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4340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55575" y="304801"/>
            <a:ext cx="8531225" cy="2836167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– это состояние полного физического, душевного и социального благополучия, а не только отсутствие болезни или физических дефектов»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В.А. Сухомлинский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852936"/>
            <a:ext cx="83856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утверждает, что здоровье человека на 20% зависит от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наследственных факторов, на 20% – от условий внешней среды, т.е.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экологии, на 10% – от деятельности системы здравоохранения, а на 50%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самого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от того образа жизни, который он ведет. Если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50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повлиять мы не можем, то другие 50% напрямую зависят от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нас, взрослых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окружающих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педагогов и родителей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Заголовок 5"/>
          <p:cNvSpPr>
            <a:spLocks noGrp="1"/>
          </p:cNvSpPr>
          <p:nvPr>
            <p:ph type="title"/>
          </p:nvPr>
        </p:nvSpPr>
        <p:spPr>
          <a:xfrm>
            <a:off x="457200" y="642938"/>
            <a:ext cx="8229600" cy="1571625"/>
          </a:xfrm>
        </p:spPr>
        <p:txBody>
          <a:bodyPr/>
          <a:lstStyle/>
          <a:p>
            <a:pPr eaLnBrk="1" hangingPunct="1"/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АКТУАЛЬНОСТЬ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применения здоровьесберегающих технологий </a:t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в работе учителя – логопеда с детьми с ОВЗ</a:t>
            </a:r>
          </a:p>
        </p:txBody>
      </p:sp>
      <p:sp>
        <p:nvSpPr>
          <p:cNvPr id="17411" name="Содержимое 6"/>
          <p:cNvSpPr>
            <a:spLocks noGrp="1"/>
          </p:cNvSpPr>
          <p:nvPr>
            <p:ph idx="1"/>
          </p:nvPr>
        </p:nvSpPr>
        <p:spPr>
          <a:xfrm>
            <a:off x="214313" y="2286000"/>
            <a:ext cx="8715375" cy="4286250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Здоровьесберегаюшие технологии в логопедической работе с детьми с ОВЗ позволяют значительно улучшить результативность коррекционной работы, разнообразить приемы и методы логопедического воздействия и способствовать оздоровлению детей, поскольку качественное развитие, обучение и воспитание детей невозможно без внимания к сохранению и укреплению их здоровья</a:t>
            </a:r>
          </a:p>
        </p:txBody>
      </p:sp>
      <p:sp>
        <p:nvSpPr>
          <p:cNvPr id="17412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Заголовок 8"/>
          <p:cNvSpPr>
            <a:spLocks noGrp="1"/>
          </p:cNvSpPr>
          <p:nvPr>
            <p:ph type="ctrTitle"/>
          </p:nvPr>
        </p:nvSpPr>
        <p:spPr>
          <a:xfrm>
            <a:off x="428625" y="1000125"/>
            <a:ext cx="8358188" cy="2786063"/>
          </a:xfrm>
        </p:spPr>
        <p:txBody>
          <a:bodyPr/>
          <a:lstStyle/>
          <a:p>
            <a:pPr algn="just" eaLnBrk="1" hangingPunct="1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Здоровьесбережение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организация самого процесса обучения и воспитания, комплекс мер и системных мероприятий, которые обеспечивают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доровьесберегающую образовательную среду, условия для сохранения и укрепления здоровья, формирование ценности здоровья и здорового образа жизни.    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Безруких М.М.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/>
          </a:p>
        </p:txBody>
      </p:sp>
      <p:sp>
        <p:nvSpPr>
          <p:cNvPr id="16387" name="Текст 7"/>
          <p:cNvSpPr>
            <a:spLocks noGrp="1"/>
          </p:cNvSpPr>
          <p:nvPr>
            <p:ph type="subTitle" idx="1"/>
          </p:nvPr>
        </p:nvSpPr>
        <p:spPr>
          <a:xfrm>
            <a:off x="214313" y="3929063"/>
            <a:ext cx="8643937" cy="2500312"/>
          </a:xfrm>
        </p:spPr>
        <p:txBody>
          <a:bodyPr/>
          <a:lstStyle/>
          <a:p>
            <a:pPr algn="just" eaLnBrk="1" hangingPunct="1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Здоровьесберегающая технология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система мер, включающая взаимосвязь и взаимодействие всех факторов образовательной среды, направленных на сохранение здоровья ребенка на всех этапах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 обучения и развития.</a:t>
            </a:r>
          </a:p>
          <a:p>
            <a:pPr algn="just" eaLnBrk="1" hangingPunct="1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596" y="332656"/>
            <a:ext cx="8362876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настоящее время существуют различные виды </a:t>
            </a:r>
            <a:r>
              <a:rPr lang="ru-RU" dirty="0" err="1"/>
              <a:t>здоровьесберегающих</a:t>
            </a:r>
            <a:r>
              <a:rPr lang="ru-RU" dirty="0"/>
              <a:t> технологий: </a:t>
            </a:r>
          </a:p>
          <a:p>
            <a:r>
              <a:rPr lang="ru-RU" dirty="0"/>
              <a:t>• технологии сохранения и стимулирования здоровья, </a:t>
            </a:r>
            <a:r>
              <a:rPr lang="ru-RU" dirty="0" smtClean="0"/>
              <a:t>способствующие предотвращению состояний </a:t>
            </a:r>
            <a:r>
              <a:rPr lang="ru-RU" dirty="0"/>
              <a:t>переутомления, гиподинамии и других </a:t>
            </a:r>
            <a:r>
              <a:rPr lang="ru-RU" dirty="0" err="1"/>
              <a:t>дезодаптивных</a:t>
            </a:r>
            <a:r>
              <a:rPr lang="ru-RU" dirty="0"/>
              <a:t> состояний;</a:t>
            </a:r>
          </a:p>
          <a:p>
            <a:pPr marL="0" indent="0">
              <a:buNone/>
            </a:pPr>
            <a:r>
              <a:rPr lang="ru-RU" dirty="0"/>
              <a:t> • коррекционные технологии; </a:t>
            </a:r>
          </a:p>
          <a:p>
            <a:pPr marL="0" indent="0">
              <a:buNone/>
            </a:pPr>
            <a:r>
              <a:rPr lang="ru-RU" dirty="0"/>
              <a:t>• технологии обучения здоровому образу жизни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85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</a:rPr>
              <a:t>РАЗВИВАЮЩАЯ ПРЕДМЕТНО - ПРОСТРАНСТВЕННАЯ СРЕДА</a:t>
            </a:r>
            <a:endParaRPr lang="ru-RU" sz="3600" smtClean="0"/>
          </a:p>
        </p:txBody>
      </p:sp>
      <p:sp>
        <p:nvSpPr>
          <p:cNvPr id="19459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9460" name="Picture 8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575" y="3823519"/>
            <a:ext cx="3140263" cy="2230388"/>
          </a:xfrm>
        </p:spPr>
      </p:pic>
      <p:pic>
        <p:nvPicPr>
          <p:cNvPr id="19462" name="Picture 4" descr="IMG_20171213_15164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1413" y="3485079"/>
            <a:ext cx="2358717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Прямоугольник 7"/>
          <p:cNvSpPr>
            <a:spLocks noChangeArrowheads="1"/>
          </p:cNvSpPr>
          <p:nvPr/>
        </p:nvSpPr>
        <p:spPr bwMode="auto">
          <a:xfrm>
            <a:off x="285750" y="1500188"/>
            <a:ext cx="850106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Продуманная организация развивающей предметно – пространственной среды способствует развитию социальных и коммуникативных компетентностей, стимулирует интеллектуальную, познавательную и речевую активность у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школьников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 ОВЗ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419" y="3898900"/>
            <a:ext cx="2772833" cy="2079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6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357313"/>
          </a:xfrm>
        </p:spPr>
        <p:txBody>
          <a:bodyPr/>
          <a:lstStyle/>
          <a:p>
            <a:pPr eaLnBrk="1" hangingPunct="1"/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Виды здоровьесберегающих технологий, применяемых в работе с детьми с ОВЗ </a:t>
            </a:r>
          </a:p>
        </p:txBody>
      </p:sp>
      <p:sp>
        <p:nvSpPr>
          <p:cNvPr id="22531" name="Содержимое 7"/>
          <p:cNvSpPr>
            <a:spLocks noGrp="1"/>
          </p:cNvSpPr>
          <p:nvPr>
            <p:ph idx="1"/>
          </p:nvPr>
        </p:nvSpPr>
        <p:spPr>
          <a:xfrm>
            <a:off x="642938" y="1785938"/>
            <a:ext cx="8215312" cy="4786312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</a:p>
          <a:p>
            <a:pPr eaLnBrk="1" hangingPunct="1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рительная гимнастика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песочная терапия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массаж и самомассаж</a:t>
            </a:r>
          </a:p>
          <a:p>
            <a:pPr eaLnBrk="1" hangingPunct="1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логоритмика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физкультурные минутки</a:t>
            </a:r>
          </a:p>
          <a:p>
            <a:pPr eaLnBrk="1" hangingPunct="1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сказкотерапия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АРТИКУЛЯЦИОННАЯ ГИМНАСТИКА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3557" name="Содержимое 3" descr="DSC0561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747" y="2932178"/>
            <a:ext cx="2376488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7" descr="IMG_20171213_1720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160" y="4843511"/>
            <a:ext cx="2592388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23850" y="1392238"/>
            <a:ext cx="83915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</a:rPr>
              <a:t>Артикуляционная гимнастика способствует выработке движений речевых органов, необходимых для правильного произношения звуков и для объединения простых движений в сложные артикуляционные уклады различных фонем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4328" y="2962275"/>
            <a:ext cx="3714681" cy="24274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060910" y="3821246"/>
            <a:ext cx="2734958" cy="31025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Зрительная гимнастика</a:t>
            </a:r>
          </a:p>
        </p:txBody>
      </p:sp>
      <p:sp>
        <p:nvSpPr>
          <p:cNvPr id="24579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3" name="Прямоугольник 7"/>
          <p:cNvSpPr>
            <a:spLocks noChangeArrowheads="1"/>
          </p:cNvSpPr>
          <p:nvPr/>
        </p:nvSpPr>
        <p:spPr bwMode="auto">
          <a:xfrm>
            <a:off x="357188" y="1285875"/>
            <a:ext cx="8429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1473955"/>
            <a:ext cx="8229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Девяносто процентов всей информации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окружающем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мире человек получает с помощью органов зрения. Нагрузка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глаза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современного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огромная, а отдыхают они только во время сна.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 для глаз полезна всем в целях профилактики нарушений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зрения. Специалистами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зрения разработаны различные упражнения.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3284984"/>
            <a:ext cx="4458072" cy="30426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ДЫХАТЕЛЬНАЯ ГИМНАСТИКА</a:t>
            </a:r>
            <a:endParaRPr lang="ru-RU" sz="3600" smtClean="0"/>
          </a:p>
        </p:txBody>
      </p:sp>
      <p:sp>
        <p:nvSpPr>
          <p:cNvPr id="25603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5604" name="Picture 6" descr="IMG_20171213_160119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3644900"/>
            <a:ext cx="2214563" cy="2951163"/>
          </a:xfrm>
        </p:spPr>
      </p:pic>
      <p:pic>
        <p:nvPicPr>
          <p:cNvPr id="25605" name="Содержимое 3" descr="DSC0562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3500438"/>
            <a:ext cx="2360613" cy="314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Прямоугольник 8"/>
          <p:cNvSpPr>
            <a:spLocks noChangeArrowheads="1"/>
          </p:cNvSpPr>
          <p:nvPr/>
        </p:nvSpPr>
        <p:spPr bwMode="auto">
          <a:xfrm>
            <a:off x="285750" y="1285875"/>
            <a:ext cx="864393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Дыхательная гимнастика способствует тренировке дыхательной мускулатуры, выработке плавного и длительного выдоха, формированию  правильного речевого дыхания,  предупреждению простудных заболеваний, улучшает кислородный обмен и мозговое кровообращение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861" y="3228231"/>
            <a:ext cx="2931790" cy="32130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4" descr="https://wallpapercave.com/wp/WXvIo5G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  <a:endParaRPr lang="ru-RU" sz="3600" smtClean="0"/>
          </a:p>
        </p:txBody>
      </p:sp>
      <p:sp>
        <p:nvSpPr>
          <p:cNvPr id="26627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6628" name="Picture 8"/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5558569" y="3135507"/>
            <a:ext cx="2305050" cy="1643062"/>
          </a:xfrm>
        </p:spPr>
      </p:pic>
      <p:pic>
        <p:nvPicPr>
          <p:cNvPr id="2662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688" y="5229225"/>
            <a:ext cx="2411412" cy="1384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7800" y="5229225"/>
            <a:ext cx="2305050" cy="1411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2" name="Picture 9" descr="IMG_20171220_105614"/>
          <p:cNvPicPr>
            <a:picLocks noChangeAspect="1" noChangeArrowheads="1"/>
          </p:cNvPicPr>
          <p:nvPr/>
        </p:nvPicPr>
        <p:blipFill>
          <a:blip r:embed="rId7" cstate="email">
            <a:lum contras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885" y="3143167"/>
            <a:ext cx="1959769" cy="20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504825" y="1619439"/>
            <a:ext cx="795560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</a:rPr>
              <a:t>Движения пальцев и кистей рук имеют особое развивающее значение, так как оказывают огромное влияние на развитие речевой и всей высшей нервной деятельности ребенка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208319" y="3429817"/>
            <a:ext cx="1607129" cy="26615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ПЕСОЧНАЯ ТЕРАПИЯ</a:t>
            </a:r>
          </a:p>
        </p:txBody>
      </p:sp>
      <p:sp>
        <p:nvSpPr>
          <p:cNvPr id="28675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8676" name="Picture 6" descr="IMG_20171220_10484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32"/>
          <a:stretch>
            <a:fillRect/>
          </a:stretch>
        </p:blipFill>
        <p:spPr>
          <a:xfrm>
            <a:off x="395288" y="4365625"/>
            <a:ext cx="3017837" cy="2263775"/>
          </a:xfrm>
        </p:spPr>
      </p:pic>
      <p:sp>
        <p:nvSpPr>
          <p:cNvPr id="28680" name="Прямоугольник 8"/>
          <p:cNvSpPr>
            <a:spLocks noChangeArrowheads="1"/>
          </p:cNvSpPr>
          <p:nvPr/>
        </p:nvSpPr>
        <p:spPr bwMode="auto">
          <a:xfrm>
            <a:off x="428624" y="1428750"/>
            <a:ext cx="85343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Игры с песком способствуют снятию мышечного и эмоционального напряжения, развивают мелкую моторику руки, внимание, память, мышление, способствуют обогащению словарного запаса и  развитию связной речи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095850" y="2876550"/>
            <a:ext cx="33147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МАССАЖ И САМОМАССАЖ</a:t>
            </a:r>
          </a:p>
        </p:txBody>
      </p:sp>
      <p:sp>
        <p:nvSpPr>
          <p:cNvPr id="29699" name="Содержимое 6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400675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en-US" smtClean="0"/>
              <a:t>    </a:t>
            </a: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Логопедический массаж</a:t>
            </a:r>
            <a:r>
              <a:rPr lang="en-US" sz="2400" b="1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и самомассаж направлены на нормализацию произносительной стороны речи посредством  устранения нарушений мышечного тонуса речевого аппарата и отдельных групп мышц </a:t>
            </a:r>
          </a:p>
          <a:p>
            <a:pPr eaLnBrk="1" hangingPunct="1"/>
            <a:endParaRPr lang="ru-RU" smtClean="0"/>
          </a:p>
        </p:txBody>
      </p:sp>
      <p:sp>
        <p:nvSpPr>
          <p:cNvPr id="29700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065296"/>
            <a:ext cx="3034680" cy="24519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1268" y="2865505"/>
            <a:ext cx="2658086" cy="16094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611" y="4304729"/>
            <a:ext cx="3284240" cy="24631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ЛОГОРИТМИКА</a:t>
            </a:r>
          </a:p>
        </p:txBody>
      </p:sp>
      <p:sp>
        <p:nvSpPr>
          <p:cNvPr id="30723" name="Содержимое 6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472113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Логоритмические упражнения учат контролировать движения и соотносить их с музыкальным сопровождением, быть ритмичными, развивают внимание, слух, музыкальную память, помогают выработке правильного дыхания </a:t>
            </a:r>
          </a:p>
        </p:txBody>
      </p:sp>
      <p:sp>
        <p:nvSpPr>
          <p:cNvPr id="30724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886" y="2852936"/>
            <a:ext cx="4925914" cy="36346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ФИЗКУЛЬТУРНЫЕ МИНУТКИ</a:t>
            </a:r>
          </a:p>
        </p:txBody>
      </p:sp>
      <p:sp>
        <p:nvSpPr>
          <p:cNvPr id="31747" name="Содержимое 6"/>
          <p:cNvSpPr>
            <a:spLocks noGrp="1"/>
          </p:cNvSpPr>
          <p:nvPr>
            <p:ph idx="1"/>
          </p:nvPr>
        </p:nvSpPr>
        <p:spPr>
          <a:xfrm>
            <a:off x="250825" y="1125538"/>
            <a:ext cx="8715375" cy="5429250"/>
          </a:xfrm>
        </p:spPr>
        <p:txBody>
          <a:bodyPr/>
          <a:lstStyle/>
          <a:p>
            <a:pPr algn="just">
              <a:buFont typeface="Arial" charset="0"/>
              <a:buNone/>
            </a:pPr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   Физкультурные минутки  дают возможность удовлетворить  потребность детей в двигательной активности, предупреждают утомление, повышают умственную активность, работоспособность, помогают переключиться с одного вида деятельности на другой </a:t>
            </a:r>
          </a:p>
        </p:txBody>
      </p:sp>
      <p:sp>
        <p:nvSpPr>
          <p:cNvPr id="31748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090925"/>
            <a:ext cx="4618484" cy="34638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СКАЗКОТЕРАПИЯ</a:t>
            </a:r>
          </a:p>
        </p:txBody>
      </p:sp>
      <p:sp>
        <p:nvSpPr>
          <p:cNvPr id="32771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2772" name="Picture 6" descr="IMG_20171110_104225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lum contrast="3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7"/>
          <a:stretch>
            <a:fillRect/>
          </a:stretch>
        </p:blipFill>
        <p:spPr>
          <a:xfrm>
            <a:off x="2509341" y="4220783"/>
            <a:ext cx="2500313" cy="1874838"/>
          </a:xfrm>
        </p:spPr>
      </p:pic>
      <p:pic>
        <p:nvPicPr>
          <p:cNvPr id="32773" name="Picture 7" descr="IMG_20171110_115628"/>
          <p:cNvPicPr>
            <a:picLocks noChangeAspect="1" noChangeArrowheads="1"/>
          </p:cNvPicPr>
          <p:nvPr/>
        </p:nvPicPr>
        <p:blipFill>
          <a:blip r:embed="rId4">
            <a:lum contrast="24000"/>
          </a:blip>
          <a:srcRect/>
          <a:stretch>
            <a:fillRect/>
          </a:stretch>
        </p:blipFill>
        <p:spPr bwMode="auto">
          <a:xfrm>
            <a:off x="5508104" y="3178497"/>
            <a:ext cx="3321050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8" name="Прямоугольник 10"/>
          <p:cNvSpPr>
            <a:spLocks noChangeArrowheads="1"/>
          </p:cNvSpPr>
          <p:nvPr/>
        </p:nvSpPr>
        <p:spPr bwMode="auto">
          <a:xfrm>
            <a:off x="214313" y="1214438"/>
            <a:ext cx="87153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Сказкотерапия – это комплексная система, направленная на коррекцию речевых нарушений, личностное развитие ребенка и сохранение его эмоционального и психического здоровья, позволяющее в игровой форме решать обучающие, коррекционные и воспитательные задачи</a:t>
            </a:r>
          </a:p>
        </p:txBody>
      </p:sp>
      <p:pic>
        <p:nvPicPr>
          <p:cNvPr id="327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3357563"/>
            <a:ext cx="2016125" cy="1271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Заголовок 5"/>
          <p:cNvSpPr>
            <a:spLocks noGrp="1"/>
          </p:cNvSpPr>
          <p:nvPr>
            <p:ph type="title" idx="4294967295"/>
          </p:nvPr>
        </p:nvSpPr>
        <p:spPr>
          <a:xfrm>
            <a:off x="250825" y="476250"/>
            <a:ext cx="8642350" cy="865188"/>
          </a:xfrm>
        </p:spPr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</a:rPr>
              <a:t>ВЫВОД</a:t>
            </a:r>
          </a:p>
        </p:txBody>
      </p:sp>
      <p:sp>
        <p:nvSpPr>
          <p:cNvPr id="35843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539750" y="1552575"/>
            <a:ext cx="842486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 i="1">
                <a:latin typeface="Times New Roman" pitchFamily="18" charset="0"/>
              </a:rPr>
              <a:t>Таким образом, применение здоровьесберегающих технологий в логопедической работе позволяет значительно улучшить результативность коррекционной работы, разнообразить приемы и методы логопедического воздействия и способствовать оздоровлению детей, ведь качественное развитие, обучение и воспитание детей невозможно без внимания к сохранению и укреплению здоровья.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4" descr="https://wallpapercave.com/wp/WXvIo5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Заголовок 5"/>
          <p:cNvSpPr>
            <a:spLocks noGrp="1"/>
          </p:cNvSpPr>
          <p:nvPr>
            <p:ph type="title"/>
          </p:nvPr>
        </p:nvSpPr>
        <p:spPr>
          <a:xfrm>
            <a:off x="457200" y="714375"/>
            <a:ext cx="8507413" cy="2071688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/>
            </a:r>
            <a:b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/>
            </a:r>
            <a:b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/>
            </a:r>
            <a:b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>БЛАГОДАРЮ</a:t>
            </a:r>
            <a:b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>ЗА </a:t>
            </a:r>
            <a:b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ru-RU" b="1" smtClean="0">
                <a:solidFill>
                  <a:srgbClr val="000066"/>
                </a:solidFill>
                <a:latin typeface="Times New Roman" pitchFamily="18" charset="0"/>
              </a:rPr>
              <a:t>ВНИМАНИЕ!</a:t>
            </a:r>
            <a:endParaRPr lang="ru-RU" smtClean="0"/>
          </a:p>
        </p:txBody>
      </p:sp>
      <p:sp>
        <p:nvSpPr>
          <p:cNvPr id="37891" name="Содержимое 6"/>
          <p:cNvSpPr>
            <a:spLocks noGrp="1"/>
          </p:cNvSpPr>
          <p:nvPr>
            <p:ph idx="1"/>
          </p:nvPr>
        </p:nvSpPr>
        <p:spPr>
          <a:xfrm>
            <a:off x="539750" y="476250"/>
            <a:ext cx="8135938" cy="6096000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37892" name="AutoShape 6" descr="https://wallpapercave.com/wp/WXvIo5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663</Words>
  <Application>Microsoft Office PowerPoint</Application>
  <PresentationFormat>Экран (4:3)</PresentationFormat>
  <Paragraphs>56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Муниципальное бюджетное общеобразовательное   учреждение «Доскинская школа» Богородский муниципальный округ, с. Доскино</vt:lpstr>
      <vt:lpstr>«Здоровье – это состояние полного физического, душевного и социального благополучия, а не только отсутствие болезни или физических дефектов»   В.А. Сухомлинский </vt:lpstr>
      <vt:lpstr>АКТУАЛЬНОСТЬ  применения здоровьесберегающих технологий  в работе учителя – логопеда с детьми с ОВЗ</vt:lpstr>
      <vt:lpstr>Здоровьесбережение – это организация самого процесса обучения и воспитания, комплекс мер и системных мероприятий, которые обеспечивают здоровьесберегающую образовательную среду, условия для сохранения и укрепления здоровья, формирование ценности здоровья и здорового образа жизни.                                                                                        Безруких М.М. </vt:lpstr>
      <vt:lpstr>Презентация PowerPoint</vt:lpstr>
      <vt:lpstr>РАЗВИВАЮЩАЯ ПРЕДМЕТНО - ПРОСТРАНСТВЕННАЯ СРЕДА</vt:lpstr>
      <vt:lpstr>Виды здоровьесберегающих технологий, применяемых в работе с детьми с ОВЗ </vt:lpstr>
      <vt:lpstr>АРТИКУЛЯЦИОННАЯ ГИМНАСТИКА</vt:lpstr>
      <vt:lpstr>Зрительная гимнастика</vt:lpstr>
      <vt:lpstr>ДЫХАТЕЛЬНАЯ ГИМНАСТИКА</vt:lpstr>
      <vt:lpstr>ПАЛЬЧИКОВАЯ ГИМНАСТИКА</vt:lpstr>
      <vt:lpstr>ПЕСОЧНАЯ ТЕРАПИЯ</vt:lpstr>
      <vt:lpstr>МАССАЖ И САМОМАССАЖ</vt:lpstr>
      <vt:lpstr>ЛОГОРИТМИКА</vt:lpstr>
      <vt:lpstr>ФИЗКУЛЬТУРНЫЕ МИНУТКИ</vt:lpstr>
      <vt:lpstr>СКАЗКОТЕРАПИЯ</vt:lpstr>
      <vt:lpstr>ВЫВОД</vt:lpstr>
      <vt:lpstr>   БЛАГОДАРЮ ЗА 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Дима</dc:creator>
  <cp:lastModifiedBy>SiS_Admin</cp:lastModifiedBy>
  <cp:revision>68</cp:revision>
  <dcterms:created xsi:type="dcterms:W3CDTF">2018-03-05T14:47:41Z</dcterms:created>
  <dcterms:modified xsi:type="dcterms:W3CDTF">2025-12-23T11:32:59Z</dcterms:modified>
</cp:coreProperties>
</file>