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66" r:id="rId4"/>
    <p:sldId id="258" r:id="rId5"/>
    <p:sldId id="265" r:id="rId6"/>
    <p:sldId id="261" r:id="rId7"/>
    <p:sldId id="259" r:id="rId8"/>
    <p:sldId id="260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1476" autoAdjust="0"/>
  </p:normalViewPr>
  <p:slideViewPr>
    <p:cSldViewPr snapToGrid="0">
      <p:cViewPr varScale="1">
        <p:scale>
          <a:sx n="77" d="100"/>
          <a:sy n="77" d="100"/>
        </p:scale>
        <p:origin x="161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18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70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8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55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8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6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81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80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5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27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A89B5D7-74E2-4CEC-96C6-67D559322B35}" type="datetimeFigureOut">
              <a:rPr lang="ru-RU" smtClean="0"/>
              <a:t>23.08.2024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420D29-7F42-4417-9880-BDE91A08055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8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09722-5956-4989-A1EB-7FDF9EE9B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387" y="1938131"/>
            <a:ext cx="8047383" cy="1923222"/>
          </a:xfrm>
        </p:spPr>
        <p:txBody>
          <a:bodyPr>
            <a:noAutofit/>
          </a:bodyPr>
          <a:lstStyle/>
          <a:p>
            <a:pPr algn="ctr"/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</a:br>
            <a:r>
              <a:rPr lang="ru-RU" sz="2700" i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Организация взаимодействия </a:t>
            </a:r>
            <a:br>
              <a:rPr lang="ru-RU" sz="2700" i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</a:br>
            <a:r>
              <a:rPr lang="ru-RU" sz="2700" i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учителя-логопеда с родителями младших школьников, имеющих нарушения письменной речи </a:t>
            </a:r>
            <a:br>
              <a:rPr lang="ru-RU" sz="135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A12AE4-D999-4B0B-A1FB-2C0987340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5260" y="4509125"/>
            <a:ext cx="2720340" cy="124182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Подготовила</a:t>
            </a:r>
          </a:p>
          <a:p>
            <a:pPr algn="l"/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Учитель-логопед</a:t>
            </a:r>
          </a:p>
          <a:p>
            <a:pPr algn="l"/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МБОУ «Школа №6»</a:t>
            </a:r>
          </a:p>
          <a:p>
            <a:pPr algn="l"/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Евдокимова И.В.</a:t>
            </a:r>
          </a:p>
        </p:txBody>
      </p:sp>
    </p:spTree>
    <p:extLst>
      <p:ext uri="{BB962C8B-B14F-4D97-AF65-F5344CB8AC3E}">
        <p14:creationId xmlns:p14="http://schemas.microsoft.com/office/powerpoint/2010/main" val="105195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35280" y="527188"/>
            <a:ext cx="8808720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Основные принципы совместной деятельности:</a:t>
            </a:r>
            <a:endParaRPr lang="ru-RU" sz="2700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Сотрудничество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Индивидуализация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Непрерывность и эффективность обратной связи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Комплексность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Этапы взаимодействия: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Диагностический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Коррекционный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Итоговый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9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A12DC7-B7E8-41CC-B727-084279BB5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54" y="543074"/>
            <a:ext cx="8201692" cy="577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30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Этапы взаимодействия:</a:t>
            </a:r>
          </a:p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 этап. Диагностический.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BB6F38-B8DE-4472-882C-91C872DE2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13" y="1809126"/>
            <a:ext cx="6977270" cy="48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9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Этапы взаимодействия:</a:t>
            </a:r>
          </a:p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 этап. Диагностический.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89F977-39F4-40BA-9363-32E3EA0B6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96" y="1894926"/>
            <a:ext cx="7643607" cy="466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0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00" b="1" i="1" dirty="0">
                <a:solidFill>
                  <a:schemeClr val="accent1">
                    <a:lumMod val="50000"/>
                  </a:schemeClr>
                </a:solidFill>
              </a:rPr>
              <a:t>Этапы взаимодействия:</a:t>
            </a:r>
          </a:p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 этап. Диагностический.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Этапы: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Первичное знакомство с семьей обучающегося.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Ознакомление родителей с особенностями развития ребенка, разъяснение необходимости логопедической работы.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Установление доверительных отношений с семьей, объединение усилий для коррекции речевого дефекта.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В случае необходимости, направление к врачам и другим специалистам.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0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 этап. Диагностический.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Формы работы: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Родительские собрания.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Индивидуальные и подгрупповые беседы и консультации.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Тематические презентации, буклеты, памятки.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6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2 этап. Коррекционный.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Этапы: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Определение основных направлений логопедической работы.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Формирование у родителей «воспитательной компетенции».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Обучение различным видам работы с дидактическими пособиями.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Создание системы домашних заданий.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Промежуточный мониторинг.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8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2 этап. Коррекционный.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Формы работы: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Индивидуальные консультации.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«Открытый урок».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Практикум для родителей.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Размещение на сайте образовательной организации информации для родителей.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Оформление информационных стендов «Уголок логопеда».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9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348863" y="388040"/>
            <a:ext cx="8586415" cy="604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700" b="1" dirty="0"/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3 этап. Итоговый.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Этапы: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Оценка динамики.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Итоговый мониторинг усвоения программного материала.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Определение эффективности выбранных форм работы с родителями.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Анализ качества двустороннего развития.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Формы работы: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Индивидуальные консультации.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Анкетирование родителей.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Беседы и ответы на вопросы.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Посещение итогового родительского собрания.</a:t>
            </a: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90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CE757AC-11A0-4216-A72D-52E48CCC70C9}"/>
              </a:ext>
            </a:extLst>
          </p:cNvPr>
          <p:cNvSpPr txBox="1"/>
          <p:nvPr/>
        </p:nvSpPr>
        <p:spPr>
          <a:xfrm>
            <a:off x="278792" y="397980"/>
            <a:ext cx="8586415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700" b="1" dirty="0"/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6000" i="1"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0695643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257</TotalTime>
  <Words>266</Words>
  <Application>Microsoft Office PowerPoint</Application>
  <PresentationFormat>Экран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Ретро</vt:lpstr>
      <vt:lpstr>   Организация взаимодействия  учителя-логопеда с родителями младших школьников, имеющих нарушения письменной речи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год – 75 лет основания логопедических пунктов</dc:title>
  <dc:creator>user</dc:creator>
  <cp:lastModifiedBy>user</cp:lastModifiedBy>
  <cp:revision>19</cp:revision>
  <dcterms:created xsi:type="dcterms:W3CDTF">2024-02-15T06:04:47Z</dcterms:created>
  <dcterms:modified xsi:type="dcterms:W3CDTF">2024-08-23T08:17:20Z</dcterms:modified>
</cp:coreProperties>
</file>