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"/>
  </p:notesMasterIdLst>
  <p:sldIdLst>
    <p:sldId id="489" r:id="rId2"/>
    <p:sldId id="496" r:id="rId3"/>
    <p:sldId id="494" r:id="rId4"/>
    <p:sldId id="497" r:id="rId5"/>
    <p:sldId id="495" r:id="rId6"/>
    <p:sldId id="500" r:id="rId7"/>
    <p:sldId id="498" r:id="rId8"/>
    <p:sldId id="499" r:id="rId9"/>
  </p:sldIdLst>
  <p:sldSz cx="9144000" cy="5143500" type="screen16x9"/>
  <p:notesSz cx="6858000" cy="9947275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Cambria Math" panose="02040503050406030204" pitchFamily="18" charset="0"/>
      <p:regular r:id="rId15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6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BE7"/>
    <a:srgbClr val="FF0066"/>
    <a:srgbClr val="FFFF00"/>
    <a:srgbClr val="CCFFFF"/>
    <a:srgbClr val="4C3E88"/>
    <a:srgbClr val="EFE9FB"/>
    <a:srgbClr val="DAEAE8"/>
    <a:srgbClr val="CED4EC"/>
    <a:srgbClr val="AADED4"/>
    <a:srgbClr val="C3E7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23" autoAdjust="0"/>
    <p:restoredTop sz="99657" autoAdjust="0"/>
  </p:normalViewPr>
  <p:slideViewPr>
    <p:cSldViewPr>
      <p:cViewPr varScale="1">
        <p:scale>
          <a:sx n="93" d="100"/>
          <a:sy n="93" d="100"/>
        </p:scale>
        <p:origin x="414" y="66"/>
      </p:cViewPr>
      <p:guideLst>
        <p:guide orient="horz" pos="2160"/>
        <p:guide pos="2880"/>
        <p:guide orient="horz" pos="16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16" d="100"/>
        <a:sy n="11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6A251-061A-437F-91CF-25B3013B7B82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26CA88-966B-4C79-BD7D-EAB00BAC9B6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154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453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A89C7E07-3C67-C64C-8DA0-0404F630397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341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6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1" y="204789"/>
            <a:ext cx="5111751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3B6987D-0137-DE42-B76B-FF621E808D9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32428" y="308609"/>
            <a:ext cx="4114800" cy="2468880"/>
          </a:xfrm>
          <a:prstGeom prst="rect">
            <a:avLst/>
          </a:prstGeom>
        </p:spPr>
        <p:txBody>
          <a:bodyPr lIns="0" tIns="0" rIns="0" bIns="0" rtlCol="0" anchor="b">
            <a:noAutofit/>
          </a:bodyPr>
          <a:lstStyle>
            <a:lvl1pPr algn="l">
              <a:lnSpc>
                <a:spcPct val="80000"/>
              </a:lnSpc>
              <a:defRPr lang="ru-RU" sz="4500" b="1" i="0" spc="75" baseline="0">
                <a:solidFill>
                  <a:schemeClr val="bg1"/>
                </a:solidFill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C26C18C3-ED25-DD4B-BA72-24932D54DE3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" y="569064"/>
            <a:ext cx="4574436" cy="4574436"/>
            <a:chOff x="0" y="12289"/>
            <a:chExt cx="3550" cy="3551"/>
          </a:xfrm>
        </p:grpSpPr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C07CC263-2515-F147-8CC5-F8E9FF9FA8E4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289"/>
              <a:ext cx="1789" cy="2386"/>
            </a:xfrm>
            <a:custGeom>
              <a:avLst/>
              <a:gdLst>
                <a:gd name="T0" fmla="*/ 0 w 1789"/>
                <a:gd name="T1" fmla="+- 0 12290 12290"/>
                <a:gd name="T2" fmla="*/ 12290 h 2386"/>
                <a:gd name="T3" fmla="*/ 0 w 1789"/>
                <a:gd name="T4" fmla="+- 0 13484 12290"/>
                <a:gd name="T5" fmla="*/ 13484 h 2386"/>
                <a:gd name="T6" fmla="*/ 1192 w 1789"/>
                <a:gd name="T7" fmla="+- 0 14676 12290"/>
                <a:gd name="T8" fmla="*/ 14676 h 2386"/>
                <a:gd name="T9" fmla="*/ 1789 w 1789"/>
                <a:gd name="T10" fmla="+- 0 14079 12290"/>
                <a:gd name="T11" fmla="*/ 14079 h 2386"/>
                <a:gd name="T12" fmla="*/ 0 w 1789"/>
                <a:gd name="T13" fmla="+- 0 12290 12290"/>
                <a:gd name="T14" fmla="*/ 12290 h 2386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  <a:cxn ang="0">
                  <a:pos x="T12" y="T14"/>
                </a:cxn>
              </a:cxnLst>
              <a:rect l="0" t="0" r="r" b="b"/>
              <a:pathLst>
                <a:path w="1789" h="2386">
                  <a:moveTo>
                    <a:pt x="0" y="0"/>
                  </a:moveTo>
                  <a:lnTo>
                    <a:pt x="0" y="1194"/>
                  </a:lnTo>
                  <a:lnTo>
                    <a:pt x="1192" y="2386"/>
                  </a:lnTo>
                  <a:lnTo>
                    <a:pt x="1789" y="178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43B40037-7481-524B-8685-404D96569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4678"/>
              <a:ext cx="1162" cy="1162"/>
            </a:xfrm>
            <a:custGeom>
              <a:avLst/>
              <a:gdLst>
                <a:gd name="T0" fmla="*/ 0 w 1162"/>
                <a:gd name="T1" fmla="+- 0 14679 14679"/>
                <a:gd name="T2" fmla="*/ 14679 h 1162"/>
                <a:gd name="T3" fmla="*/ 0 w 1162"/>
                <a:gd name="T4" fmla="+- 0 15840 14679"/>
                <a:gd name="T5" fmla="*/ 15840 h 1162"/>
                <a:gd name="T6" fmla="*/ 1161 w 1162"/>
                <a:gd name="T7" fmla="+- 0 15840 14679"/>
                <a:gd name="T8" fmla="*/ 15840 h 1162"/>
                <a:gd name="T9" fmla="*/ 0 w 1162"/>
                <a:gd name="T10" fmla="+- 0 14679 14679"/>
                <a:gd name="T11" fmla="*/ 14679 h 1162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1162" h="1162">
                  <a:moveTo>
                    <a:pt x="0" y="0"/>
                  </a:moveTo>
                  <a:lnTo>
                    <a:pt x="0" y="1161"/>
                  </a:lnTo>
                  <a:lnTo>
                    <a:pt x="1161" y="11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2" name="Полилиния 11">
              <a:extLst>
                <a:ext uri="{FF2B5EF4-FFF2-40B4-BE49-F238E27FC236}">
                  <a16:creationId xmlns="" xmlns:a16="http://schemas.microsoft.com/office/drawing/2014/main" id="{7B759713-8408-EE47-9394-3DA6F5E4B62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" y="14675"/>
              <a:ext cx="2329" cy="1165"/>
            </a:xfrm>
            <a:custGeom>
              <a:avLst/>
              <a:gdLst>
                <a:gd name="T0" fmla="+- 0 3550 1221"/>
                <a:gd name="T1" fmla="*/ T0 w 2329"/>
                <a:gd name="T2" fmla="+- 0 15840 14676"/>
                <a:gd name="T3" fmla="*/ 15840 h 1165"/>
                <a:gd name="T4" fmla="+- 0 2386 1221"/>
                <a:gd name="T5" fmla="*/ T4 w 2329"/>
                <a:gd name="T6" fmla="+- 0 14676 14676"/>
                <a:gd name="T7" fmla="*/ 14676 h 1165"/>
                <a:gd name="T8" fmla="+- 0 1221 1221"/>
                <a:gd name="T9" fmla="*/ T8 w 2329"/>
                <a:gd name="T10" fmla="+- 0 15840 14676"/>
                <a:gd name="T11" fmla="*/ 15840 h 1165"/>
                <a:gd name="T12" fmla="+- 0 3550 1221"/>
                <a:gd name="T13" fmla="*/ T12 w 2329"/>
                <a:gd name="T14" fmla="+- 0 15840 14676"/>
                <a:gd name="T15" fmla="*/ 15840 h 1165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329" h="1165">
                  <a:moveTo>
                    <a:pt x="2329" y="1164"/>
                  </a:moveTo>
                  <a:lnTo>
                    <a:pt x="1165" y="0"/>
                  </a:lnTo>
                  <a:lnTo>
                    <a:pt x="0" y="1164"/>
                  </a:lnTo>
                  <a:lnTo>
                    <a:pt x="2329" y="1164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cxnSp>
        <p:nvCxnSpPr>
          <p:cNvPr id="13" name="Прямая соединительная линия 12">
            <a:extLst>
              <a:ext uri="{FF2B5EF4-FFF2-40B4-BE49-F238E27FC236}">
                <a16:creationId xmlns="" xmlns:a16="http://schemas.microsoft.com/office/drawing/2014/main" id="{A69706A2-3726-FE4E-B923-E75D4859781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32020" y="2962656"/>
            <a:ext cx="1600200" cy="2994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34061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вестка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806C6F65-35CD-D64B-992A-0C1C1E00384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772025" y="0"/>
            <a:ext cx="4371974" cy="2426702"/>
            <a:chOff x="5612972" y="1"/>
            <a:chExt cx="6615961" cy="3672246"/>
          </a:xfrm>
        </p:grpSpPr>
        <p:sp>
          <p:nvSpPr>
            <p:cNvPr id="7" name="Автофигура 24">
              <a:extLst>
                <a:ext uri="{FF2B5EF4-FFF2-40B4-BE49-F238E27FC236}">
                  <a16:creationId xmlns="" xmlns:a16="http://schemas.microsoft.com/office/drawing/2014/main" id="{CFD467E2-FF13-7E4F-BEF9-EA1A17665B2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12972" y="1"/>
              <a:ext cx="4408998" cy="3672246"/>
            </a:xfrm>
            <a:custGeom>
              <a:avLst/>
              <a:gdLst>
                <a:gd name="T0" fmla="+- 0 8372 6586"/>
                <a:gd name="T1" fmla="*/ T0 w 3578"/>
                <a:gd name="T2" fmla="*/ 591 h 2980"/>
                <a:gd name="T3" fmla="+- 0 7780 6586"/>
                <a:gd name="T4" fmla="*/ T3 w 3578"/>
                <a:gd name="T5" fmla="*/ 0 h 2980"/>
                <a:gd name="T6" fmla="+- 0 6586 6586"/>
                <a:gd name="T7" fmla="*/ T6 w 3578"/>
                <a:gd name="T8" fmla="*/ 0 h 2980"/>
                <a:gd name="T9" fmla="+- 0 7774 6586"/>
                <a:gd name="T10" fmla="*/ T9 w 3578"/>
                <a:gd name="T11" fmla="*/ 1188 h 2980"/>
                <a:gd name="T12" fmla="+- 0 8372 6586"/>
                <a:gd name="T13" fmla="*/ T12 w 3578"/>
                <a:gd name="T14" fmla="*/ 591 h 2980"/>
                <a:gd name="T15" fmla="+- 0 10163 6586"/>
                <a:gd name="T16" fmla="*/ T15 w 3578"/>
                <a:gd name="T17" fmla="*/ 2383 h 2980"/>
                <a:gd name="T18" fmla="+- 0 9566 6586"/>
                <a:gd name="T19" fmla="*/ T18 w 3578"/>
                <a:gd name="T20" fmla="*/ 1786 h 2980"/>
                <a:gd name="T21" fmla="+- 0 8969 6586"/>
                <a:gd name="T22" fmla="*/ T21 w 3578"/>
                <a:gd name="T23" fmla="*/ 2383 h 2980"/>
                <a:gd name="T24" fmla="+- 0 9566 6586"/>
                <a:gd name="T25" fmla="*/ T24 w 3578"/>
                <a:gd name="T26" fmla="*/ 2980 h 2980"/>
                <a:gd name="T27" fmla="+- 0 10163 6586"/>
                <a:gd name="T28" fmla="*/ T27 w 3578"/>
                <a:gd name="T29" fmla="*/ 2383 h 298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  <a:cxn ang="0">
                  <a:pos x="T13" y="T14"/>
                </a:cxn>
                <a:cxn ang="0">
                  <a:pos x="T16" y="T17"/>
                </a:cxn>
                <a:cxn ang="0">
                  <a:pos x="T19" y="T20"/>
                </a:cxn>
                <a:cxn ang="0">
                  <a:pos x="T22" y="T23"/>
                </a:cxn>
                <a:cxn ang="0">
                  <a:pos x="T25" y="T26"/>
                </a:cxn>
                <a:cxn ang="0">
                  <a:pos x="T28" y="T29"/>
                </a:cxn>
              </a:cxnLst>
              <a:rect l="0" t="0" r="r" b="b"/>
              <a:pathLst>
                <a:path w="3578" h="2980">
                  <a:moveTo>
                    <a:pt x="1786" y="591"/>
                  </a:moveTo>
                  <a:lnTo>
                    <a:pt x="1194" y="0"/>
                  </a:lnTo>
                  <a:lnTo>
                    <a:pt x="0" y="0"/>
                  </a:lnTo>
                  <a:lnTo>
                    <a:pt x="1188" y="1188"/>
                  </a:lnTo>
                  <a:lnTo>
                    <a:pt x="1786" y="591"/>
                  </a:lnTo>
                  <a:moveTo>
                    <a:pt x="3577" y="2383"/>
                  </a:moveTo>
                  <a:lnTo>
                    <a:pt x="2980" y="1786"/>
                  </a:lnTo>
                  <a:lnTo>
                    <a:pt x="2383" y="2383"/>
                  </a:lnTo>
                  <a:lnTo>
                    <a:pt x="2980" y="2980"/>
                  </a:lnTo>
                  <a:lnTo>
                    <a:pt x="3577" y="2383"/>
                  </a:ln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8" name="Полилиния 7">
              <a:extLst>
                <a:ext uri="{FF2B5EF4-FFF2-40B4-BE49-F238E27FC236}">
                  <a16:creationId xmlns="" xmlns:a16="http://schemas.microsoft.com/office/drawing/2014/main" id="{CA85A327-3157-B442-993A-6900F71249AC}"/>
                </a:ext>
              </a:extLst>
            </p:cNvPr>
            <p:cNvSpPr>
              <a:spLocks/>
            </p:cNvSpPr>
            <p:nvPr/>
          </p:nvSpPr>
          <p:spPr bwMode="auto">
            <a:xfrm>
              <a:off x="6341233" y="1463970"/>
              <a:ext cx="2208196" cy="2208277"/>
            </a:xfrm>
            <a:custGeom>
              <a:avLst/>
              <a:gdLst>
                <a:gd name="T0" fmla="+- 0 7774 7177"/>
                <a:gd name="T1" fmla="*/ T0 w 1792"/>
                <a:gd name="T2" fmla="+- 0 1188 1188"/>
                <a:gd name="T3" fmla="*/ 1188 h 1792"/>
                <a:gd name="T4" fmla="+- 0 7177 7177"/>
                <a:gd name="T5" fmla="*/ T4 w 1792"/>
                <a:gd name="T6" fmla="+- 0 1786 1188"/>
                <a:gd name="T7" fmla="*/ 1786 h 1792"/>
                <a:gd name="T8" fmla="+- 0 8372 7177"/>
                <a:gd name="T9" fmla="*/ T8 w 1792"/>
                <a:gd name="T10" fmla="+- 0 2980 1188"/>
                <a:gd name="T11" fmla="*/ 2980 h 1792"/>
                <a:gd name="T12" fmla="+- 0 8969 7177"/>
                <a:gd name="T13" fmla="*/ T12 w 1792"/>
                <a:gd name="T14" fmla="+- 0 2383 1188"/>
                <a:gd name="T15" fmla="*/ 2383 h 1792"/>
                <a:gd name="T16" fmla="+- 0 7774 7177"/>
                <a:gd name="T17" fmla="*/ T16 w 1792"/>
                <a:gd name="T18" fmla="+- 0 1188 1188"/>
                <a:gd name="T19" fmla="*/ 1188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7" y="0"/>
                  </a:moveTo>
                  <a:lnTo>
                    <a:pt x="0" y="598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7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9" name="Полилиния 8">
              <a:extLst>
                <a:ext uri="{FF2B5EF4-FFF2-40B4-BE49-F238E27FC236}">
                  <a16:creationId xmlns="" xmlns:a16="http://schemas.microsoft.com/office/drawing/2014/main" id="{9A459CB4-74AF-0544-AB1E-7CC6D10F8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5590" y="1"/>
              <a:ext cx="1457754" cy="729520"/>
            </a:xfrm>
            <a:custGeom>
              <a:avLst/>
              <a:gdLst>
                <a:gd name="T0" fmla="+- 0 10158 8975"/>
                <a:gd name="T1" fmla="*/ T0 w 1183"/>
                <a:gd name="T2" fmla="*/ 0 h 592"/>
                <a:gd name="T3" fmla="+- 0 8975 8975"/>
                <a:gd name="T4" fmla="*/ T3 w 1183"/>
                <a:gd name="T5" fmla="*/ 0 h 592"/>
                <a:gd name="T6" fmla="+- 0 9566 8975"/>
                <a:gd name="T7" fmla="*/ T6 w 1183"/>
                <a:gd name="T8" fmla="*/ 591 h 592"/>
                <a:gd name="T9" fmla="+- 0 10158 8975"/>
                <a:gd name="T10" fmla="*/ T9 w 1183"/>
                <a:gd name="T11" fmla="*/ 0 h 592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183" h="592">
                  <a:moveTo>
                    <a:pt x="1183" y="0"/>
                  </a:moveTo>
                  <a:lnTo>
                    <a:pt x="0" y="0"/>
                  </a:lnTo>
                  <a:lnTo>
                    <a:pt x="591" y="591"/>
                  </a:lnTo>
                  <a:lnTo>
                    <a:pt x="1183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0" name="Полилиния 9">
              <a:extLst>
                <a:ext uri="{FF2B5EF4-FFF2-40B4-BE49-F238E27FC236}">
                  <a16:creationId xmlns="" xmlns:a16="http://schemas.microsoft.com/office/drawing/2014/main" id="{95A20BFD-9142-D64A-A78A-61B75FCA0D76}"/>
                </a:ext>
              </a:extLst>
            </p:cNvPr>
            <p:cNvSpPr>
              <a:spLocks/>
            </p:cNvSpPr>
            <p:nvPr/>
          </p:nvSpPr>
          <p:spPr bwMode="auto">
            <a:xfrm>
              <a:off x="7076887" y="728289"/>
              <a:ext cx="2208196" cy="2208277"/>
            </a:xfrm>
            <a:custGeom>
              <a:avLst/>
              <a:gdLst>
                <a:gd name="T0" fmla="+- 0 8372 7774"/>
                <a:gd name="T1" fmla="*/ T0 w 1792"/>
                <a:gd name="T2" fmla="+- 0 591 591"/>
                <a:gd name="T3" fmla="*/ 591 h 1792"/>
                <a:gd name="T4" fmla="+- 0 7774 7774"/>
                <a:gd name="T5" fmla="*/ T4 w 1792"/>
                <a:gd name="T6" fmla="+- 0 1188 591"/>
                <a:gd name="T7" fmla="*/ 1188 h 1792"/>
                <a:gd name="T8" fmla="+- 0 8969 7774"/>
                <a:gd name="T9" fmla="*/ T8 w 1792"/>
                <a:gd name="T10" fmla="+- 0 2383 591"/>
                <a:gd name="T11" fmla="*/ 2383 h 1792"/>
                <a:gd name="T12" fmla="+- 0 9566 7774"/>
                <a:gd name="T13" fmla="*/ T12 w 1792"/>
                <a:gd name="T14" fmla="+- 0 1786 591"/>
                <a:gd name="T15" fmla="*/ 1786 h 1792"/>
                <a:gd name="T16" fmla="+- 0 8372 7774"/>
                <a:gd name="T17" fmla="*/ T16 w 1792"/>
                <a:gd name="T18" fmla="+- 0 591 591"/>
                <a:gd name="T19" fmla="*/ 591 h 179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1792" h="1792">
                  <a:moveTo>
                    <a:pt x="598" y="0"/>
                  </a:moveTo>
                  <a:lnTo>
                    <a:pt x="0" y="597"/>
                  </a:lnTo>
                  <a:lnTo>
                    <a:pt x="1195" y="1792"/>
                  </a:lnTo>
                  <a:lnTo>
                    <a:pt x="1792" y="1195"/>
                  </a:lnTo>
                  <a:lnTo>
                    <a:pt x="598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  <p:sp>
          <p:nvSpPr>
            <p:cNvPr id="11" name="Полилиния 10">
              <a:extLst>
                <a:ext uri="{FF2B5EF4-FFF2-40B4-BE49-F238E27FC236}">
                  <a16:creationId xmlns="" xmlns:a16="http://schemas.microsoft.com/office/drawing/2014/main" id="{B80736DF-C890-DB47-AEAA-D3D92505E63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5083" y="728289"/>
              <a:ext cx="2943850" cy="2943958"/>
            </a:xfrm>
            <a:custGeom>
              <a:avLst/>
              <a:gdLst>
                <a:gd name="T0" fmla="+- 0 11955 9566"/>
                <a:gd name="T1" fmla="*/ T0 w 2389"/>
                <a:gd name="T2" fmla="+- 0 1786 591"/>
                <a:gd name="T3" fmla="*/ 1786 h 2389"/>
                <a:gd name="T4" fmla="+- 0 10760 9566"/>
                <a:gd name="T5" fmla="*/ T4 w 2389"/>
                <a:gd name="T6" fmla="+- 0 591 591"/>
                <a:gd name="T7" fmla="*/ 591 h 2389"/>
                <a:gd name="T8" fmla="+- 0 9566 9566"/>
                <a:gd name="T9" fmla="*/ T8 w 2389"/>
                <a:gd name="T10" fmla="+- 0 1786 591"/>
                <a:gd name="T11" fmla="*/ 1786 h 2389"/>
                <a:gd name="T12" fmla="+- 0 10760 9566"/>
                <a:gd name="T13" fmla="*/ T12 w 2389"/>
                <a:gd name="T14" fmla="+- 0 2980 591"/>
                <a:gd name="T15" fmla="*/ 2980 h 2389"/>
                <a:gd name="T16" fmla="+- 0 11955 9566"/>
                <a:gd name="T17" fmla="*/ T16 w 2389"/>
                <a:gd name="T18" fmla="+- 0 1786 591"/>
                <a:gd name="T19" fmla="*/ 1786 h 238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  <a:cxn ang="0">
                  <a:pos x="T17" y="T19"/>
                </a:cxn>
              </a:cxnLst>
              <a:rect l="0" t="0" r="r" b="b"/>
              <a:pathLst>
                <a:path w="2389" h="2389">
                  <a:moveTo>
                    <a:pt x="2389" y="1195"/>
                  </a:moveTo>
                  <a:lnTo>
                    <a:pt x="1194" y="0"/>
                  </a:lnTo>
                  <a:lnTo>
                    <a:pt x="0" y="1195"/>
                  </a:lnTo>
                  <a:lnTo>
                    <a:pt x="1194" y="2389"/>
                  </a:lnTo>
                  <a:lnTo>
                    <a:pt x="2389" y="1195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rot="0" vert="horz" wrap="square" lIns="91440" tIns="45720" rIns="91440" bIns="45720" rtlCol="0" anchor="t" anchorCtr="0" upright="1">
              <a:noAutofit/>
            </a:bodyPr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12" name="Заголовок 1">
            <a:extLst>
              <a:ext uri="{FF2B5EF4-FFF2-40B4-BE49-F238E27FC236}">
                <a16:creationId xmlns="" xmlns:a16="http://schemas.microsoft.com/office/drawing/2014/main" id="{39F93F26-ED5C-E74E-BFBD-E3054DC1B9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771" y="142180"/>
            <a:ext cx="5090810" cy="1195130"/>
          </a:xfrm>
          <a:prstGeom prst="rect">
            <a:avLst/>
          </a:prstGeom>
        </p:spPr>
        <p:txBody>
          <a:bodyPr lIns="0" tIns="0" rIns="0" bIns="0" rtlCol="0" anchor="b" anchorCtr="0">
            <a:noAutofit/>
          </a:bodyPr>
          <a:lstStyle>
            <a:lvl1pPr>
              <a:defRPr lang="ru-RU" sz="3300" b="1" i="0" spc="38" baseline="0">
                <a:latin typeface="+mj-lt"/>
              </a:defRPr>
            </a:lvl1pPr>
          </a:lstStyle>
          <a:p>
            <a:pPr rtl="0"/>
            <a:r>
              <a:rPr lang="ru-RU"/>
              <a:t>Заголовок слайда </a:t>
            </a:r>
          </a:p>
        </p:txBody>
      </p:sp>
      <p:sp>
        <p:nvSpPr>
          <p:cNvPr id="2" name="Объект 5">
            <a:extLst>
              <a:ext uri="{FF2B5EF4-FFF2-40B4-BE49-F238E27FC236}">
                <a16:creationId xmlns="" xmlns:a16="http://schemas.microsoft.com/office/drawing/2014/main" id="{186153BD-9D2B-47EB-3553-1D3F6663B2A3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5770" y="1711439"/>
            <a:ext cx="5090810" cy="2781388"/>
          </a:xfrm>
        </p:spPr>
        <p:txBody>
          <a:bodyPr lIns="0" tIns="171450" rIns="0" bIns="0" rtlCol="0">
            <a:normAutofit/>
          </a:bodyPr>
          <a:lstStyle>
            <a:lvl1pPr marL="212598" indent="-212598">
              <a:lnSpc>
                <a:spcPct val="80000"/>
              </a:lnSpc>
              <a:spcBef>
                <a:spcPts val="1650"/>
              </a:spcBef>
              <a:buFont typeface="Arial" panose="020B0604020202020204" pitchFamily="34" charset="0"/>
              <a:buChar char="•"/>
              <a:defRPr lang="ru-RU" sz="1800" b="1" i="0" kern="1200" dirty="0">
                <a:solidFill>
                  <a:schemeClr val="tx2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indent="-212598">
              <a:spcBef>
                <a:spcPts val="450"/>
              </a:spcBef>
              <a:defRPr lang="ru-RU" sz="1500"/>
            </a:lvl2pPr>
            <a:lvl3pPr indent="-212598">
              <a:spcBef>
                <a:spcPts val="1350"/>
              </a:spcBef>
              <a:defRPr lang="ru-RU" sz="1500"/>
            </a:lvl3pPr>
            <a:lvl4pPr indent="-212598">
              <a:spcBef>
                <a:spcPts val="1350"/>
              </a:spcBef>
              <a:defRPr lang="ru-RU" sz="1500"/>
            </a:lvl4pPr>
            <a:lvl5pPr indent="-212598">
              <a:spcBef>
                <a:spcPts val="1350"/>
              </a:spcBef>
              <a:defRPr lang="ru-RU" sz="1500"/>
            </a:lvl5pPr>
          </a:lstStyle>
          <a:p>
            <a:pPr lvl="0" rtl="0"/>
            <a:r>
              <a:rPr lang="ru-RU"/>
              <a:t>Щелкните, чтобы добавить содержимое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</a:p>
        </p:txBody>
      </p:sp>
      <p:sp>
        <p:nvSpPr>
          <p:cNvPr id="43" name="Номер слайда 42">
            <a:extLst>
              <a:ext uri="{FF2B5EF4-FFF2-40B4-BE49-F238E27FC236}">
                <a16:creationId xmlns="" xmlns:a16="http://schemas.microsoft.com/office/drawing/2014/main" id="{D80CCC8F-9CF1-9621-04EB-DFA68FEE42D2}"/>
              </a:ext>
            </a:extLst>
          </p:cNvPr>
          <p:cNvSpPr>
            <a:spLocks noGrp="1"/>
          </p:cNvSpPr>
          <p:nvPr>
            <p:ph type="sldNum" sz="quarter" idx="26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fld id="{294A09A9-5501-47C1-A89A-A340965A2BE2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  <p:sp>
        <p:nvSpPr>
          <p:cNvPr id="42" name="Дата 41">
            <a:extLst>
              <a:ext uri="{FF2B5EF4-FFF2-40B4-BE49-F238E27FC236}">
                <a16:creationId xmlns="" xmlns:a16="http://schemas.microsoft.com/office/drawing/2014/main" id="{29CE2856-DB8F-5603-C085-74C70560FAC8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>
              <a:latin typeface="+mn-lt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979826C1-7A52-DA25-F422-EE62DED7D1B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45770" y="1611630"/>
            <a:ext cx="1597914" cy="0"/>
          </a:xfrm>
          <a:prstGeom prst="line">
            <a:avLst/>
          </a:prstGeom>
          <a:ln w="101600">
            <a:solidFill>
              <a:schemeClr val="tx2">
                <a:lumMod val="75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2306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23.12.2025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-164554"/>
            <a:ext cx="3381375" cy="1352550"/>
          </a:xfrm>
          <a:prstGeom prst="rect">
            <a:avLst/>
          </a:prstGeom>
        </p:spPr>
      </p:pic>
      <p:sp>
        <p:nvSpPr>
          <p:cNvPr id="5" name="Надпись 1">
            <a:extLst>
              <a:ext uri="{FF2B5EF4-FFF2-40B4-BE49-F238E27FC236}">
                <a16:creationId xmlns="" xmlns:a16="http://schemas.microsoft.com/office/drawing/2014/main" id="{CEF6E404-F125-EAC2-1642-3AF80E8D2C50}"/>
              </a:ext>
            </a:extLst>
          </p:cNvPr>
          <p:cNvSpPr txBox="1"/>
          <p:nvPr/>
        </p:nvSpPr>
        <p:spPr>
          <a:xfrm>
            <a:off x="2267744" y="3216130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200" dirty="0"/>
              <a:t>Подготовила:</a:t>
            </a:r>
          </a:p>
          <a:p>
            <a:pPr algn="r"/>
            <a:r>
              <a:rPr lang="ru-RU" sz="1200" dirty="0"/>
              <a:t>Учитель химии</a:t>
            </a:r>
          </a:p>
          <a:p>
            <a:pPr algn="r"/>
            <a:r>
              <a:rPr lang="ru-RU" sz="1200" dirty="0"/>
              <a:t>1 </a:t>
            </a:r>
            <a:r>
              <a:rPr lang="ru-RU" sz="1200" dirty="0" err="1"/>
              <a:t>кв.категории</a:t>
            </a:r>
            <a:r>
              <a:rPr lang="ru-RU" sz="1200" dirty="0"/>
              <a:t> </a:t>
            </a:r>
          </a:p>
          <a:p>
            <a:pPr algn="r"/>
            <a:r>
              <a:rPr lang="ru-RU" sz="1200" dirty="0" err="1"/>
              <a:t>Биланич</a:t>
            </a:r>
            <a:r>
              <a:rPr lang="ru-RU" sz="1200" dirty="0"/>
              <a:t> Галина Владимировна</a:t>
            </a:r>
          </a:p>
        </p:txBody>
      </p:sp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7AB1D9D6-2977-ABCD-FDF8-51AFA5064E54}"/>
              </a:ext>
            </a:extLst>
          </p:cNvPr>
          <p:cNvSpPr txBox="1">
            <a:spLocks/>
          </p:cNvSpPr>
          <p:nvPr/>
        </p:nvSpPr>
        <p:spPr>
          <a:xfrm>
            <a:off x="1691680" y="1048407"/>
            <a:ext cx="6680332" cy="1964824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defPPr>
              <a:defRPr lang="ru-RU"/>
            </a:defPPr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ru-RU" sz="4500" b="1" i="0" kern="1200" spc="75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ru-RU" sz="3600" dirty="0">
                <a:solidFill>
                  <a:schemeClr val="tx1"/>
                </a:solidFill>
              </a:rPr>
              <a:t>Использование ресурсов Центра «Точка роста» во внеурочной деятельности по химии</a:t>
            </a:r>
            <a:endParaRPr lang="ru-RU" sz="3600" dirty="0">
              <a:solidFill>
                <a:schemeClr val="tx1"/>
              </a:solidFill>
              <a:ea typeface="Cambria Math" panose="02040503050406030204" pitchFamily="18" charset="0"/>
            </a:endParaRPr>
          </a:p>
        </p:txBody>
      </p:sp>
      <p:pic>
        <p:nvPicPr>
          <p:cNvPr id="8" name="Picture 3" descr="C:\Users\user\Downloads\Рисунок3-Photoroom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60232" y="2715766"/>
            <a:ext cx="1971884" cy="1831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67744" y="445292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/>
              <a:t>г. Богородский</a:t>
            </a:r>
            <a:br>
              <a:rPr lang="ru-RU" dirty="0"/>
            </a:br>
            <a:r>
              <a:rPr lang="ru-RU" dirty="0"/>
              <a:t> 2025 г</a:t>
            </a:r>
          </a:p>
        </p:txBody>
      </p:sp>
    </p:spTree>
    <p:extLst>
      <p:ext uri="{BB962C8B-B14F-4D97-AF65-F5344CB8AC3E}">
        <p14:creationId xmlns:p14="http://schemas.microsoft.com/office/powerpoint/2010/main" val="195528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5537" y="1075027"/>
            <a:ext cx="2626544" cy="2216803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1196330"/>
            <a:ext cx="2857500" cy="2095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1029" y="703313"/>
            <a:ext cx="3352807" cy="3081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37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B530BF65-C84B-45C3-72CA-AFDA68851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427" y="411510"/>
            <a:ext cx="5090810" cy="845394"/>
          </a:xfrm>
        </p:spPr>
        <p:txBody>
          <a:bodyPr rtlCol="0"/>
          <a:lstStyle>
            <a:defPPr>
              <a:defRPr lang="ru-RU"/>
            </a:defPPr>
          </a:lstStyle>
          <a:p>
            <a:pPr>
              <a:lnSpc>
                <a:spcPct val="150000"/>
              </a:lnSpc>
            </a:pPr>
            <a:r>
              <a:rPr lang="ru-RU" sz="2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Дополнительное объединение «Молекула»</a:t>
            </a:r>
            <a:endParaRPr lang="ru-R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 descr="C:\Users\user\Downloads\3f305bd3bc2b9741d238103be999dade-Photoroo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2455645"/>
            <a:ext cx="2089023" cy="258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1520" y="1851670"/>
            <a:ext cx="2592288" cy="19086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059832" y="2795015"/>
            <a:ext cx="2588658" cy="193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12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Рисунок2-Photoroom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361469"/>
            <a:ext cx="2160240" cy="4534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874233" y="267494"/>
            <a:ext cx="2981778" cy="65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«День науки»</a:t>
            </a:r>
            <a:endParaRPr lang="ru-RU" sz="3600" b="1" kern="12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6" y="1131590"/>
            <a:ext cx="4602933" cy="3068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81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Рисунок2-Photoroo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1419622"/>
            <a:ext cx="1656184" cy="3476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75856" y="1933881"/>
            <a:ext cx="3240360" cy="24482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971289" y="267494"/>
            <a:ext cx="4787657" cy="3440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Межрегиональный конкурс «На перекрестке наук»</a:t>
            </a:r>
            <a:endParaRPr lang="ru-RU" sz="1600" b="1" kern="12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1600" y="987574"/>
            <a:ext cx="178435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298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Рисунок2-Photoroom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4" y="1419622"/>
            <a:ext cx="1656184" cy="34767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77798" y="267494"/>
            <a:ext cx="5774659" cy="3558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6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Площадка Техно-</a:t>
            </a:r>
            <a:r>
              <a:rPr lang="en-US" sz="16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party</a:t>
            </a:r>
            <a:r>
              <a:rPr lang="ru-RU" sz="16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 «</a:t>
            </a:r>
            <a:r>
              <a:rPr lang="ru-RU" sz="1600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ЛомоносовЦентр</a:t>
            </a:r>
            <a:r>
              <a:rPr lang="ru-RU" sz="16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» НГПУ </a:t>
            </a:r>
            <a:r>
              <a:rPr lang="ru-RU" sz="1600" b="1" dirty="0" err="1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им.К.Минина</a:t>
            </a:r>
            <a:endParaRPr lang="ru-RU" sz="1600" b="1" kern="12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915566"/>
            <a:ext cx="3312368" cy="18722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1908" y="2283718"/>
            <a:ext cx="3844427" cy="2232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81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Рисунок2-Photoroom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361469"/>
            <a:ext cx="2160240" cy="4534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896661" y="267494"/>
            <a:ext cx="4936929" cy="65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Цифровая лаборатория</a:t>
            </a:r>
            <a:endParaRPr lang="ru-RU" sz="3600" b="1" kern="12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512" y="987574"/>
            <a:ext cx="3672408" cy="244827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60683" y="987574"/>
            <a:ext cx="2088232" cy="248599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4925" y="2843214"/>
            <a:ext cx="2129961" cy="229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91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user\Downloads\Рисунок2-Photoroom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361469"/>
            <a:ext cx="2160240" cy="4534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51520" y="267494"/>
            <a:ext cx="7255321" cy="6588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3600" b="1" dirty="0" smtClean="0">
                <a:solidFill>
                  <a:srgbClr val="000000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Итоговый индивидуальный проект</a:t>
            </a:r>
            <a:endParaRPr lang="ru-RU" sz="3600" b="1" kern="1200" dirty="0" smtClean="0">
              <a:solidFill>
                <a:srgbClr val="000000"/>
              </a:solidFill>
              <a:effectLst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3788" y="1887674"/>
            <a:ext cx="1512168" cy="266429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8064" y="1887674"/>
            <a:ext cx="1800200" cy="262529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23728" y="1131590"/>
            <a:ext cx="2808313" cy="2088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13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>
        <a:spAutoFit/>
      </a:bodyPr>
      <a:lstStyle>
        <a:defPPr algn="ctr">
          <a:lnSpc>
            <a:spcPct val="107000"/>
          </a:lnSpc>
          <a:spcAft>
            <a:spcPts val="800"/>
          </a:spcAft>
          <a:defRPr sz="1200" kern="1200" smtClean="0">
            <a:solidFill>
              <a:srgbClr val="000000"/>
            </a:solidFill>
            <a:effectLst/>
            <a:latin typeface="Arial"/>
            <a:ea typeface="Calibri"/>
            <a:cs typeface="Times New Roman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9335</TotalTime>
  <Words>55</Words>
  <Application>Microsoft Office PowerPoint</Application>
  <PresentationFormat>Экран (16:9)</PresentationFormat>
  <Paragraphs>14</Paragraphs>
  <Slides>8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 Math</vt:lpstr>
      <vt:lpstr>Тема Office</vt:lpstr>
      <vt:lpstr>Презентация PowerPoint</vt:lpstr>
      <vt:lpstr>Презентация PowerPoint</vt:lpstr>
      <vt:lpstr>Дополнительное объединение «Молекула»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Лабораторная посуда и оборудование</dc:title>
  <dc:creator>Пользователь</dc:creator>
  <cp:lastModifiedBy>SiS_Admin</cp:lastModifiedBy>
  <cp:revision>675</cp:revision>
  <cp:lastPrinted>2024-07-14T11:43:27Z</cp:lastPrinted>
  <dcterms:created xsi:type="dcterms:W3CDTF">2024-06-24T10:41:10Z</dcterms:created>
  <dcterms:modified xsi:type="dcterms:W3CDTF">2025-12-23T06:28:11Z</dcterms:modified>
</cp:coreProperties>
</file>