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2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4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08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81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22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3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80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4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7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30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68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68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8124-D948-42D6-BDAB-2F41A6AC0E51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2CCE5-16A4-444B-B4A2-151AC5820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3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olncesvet.ru/opublikovannyie-materialyi/razvitie-chitatelskoy-gramotnosti-v-nach.20798307951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8.docx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968649"/>
            <a:ext cx="9144000" cy="328915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«Ребенок не хочет брать готовые знания и будет избегать того, кто силой вдалбливает их ему в голову. Но зато он охотно пойдет за своим наставником искать эти же самые знания и овладевать ими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Шалва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Амонашвили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2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518" y="279700"/>
            <a:ext cx="11564470" cy="6178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Функциональная грамотность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это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отношений. </a:t>
            </a:r>
            <a:endParaRPr lang="ru-RU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Виды функциональной грамотности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Читательская грамотность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Естественно-научная грамотность 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Математическая грамотность 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Финансовая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грамотность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Глобальные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Креативное мышление 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Компьютерная, или цифровая, грамотность</a:t>
            </a: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0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184" y="398033"/>
            <a:ext cx="11790380" cy="5702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Читательская грамотность —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способность понимать, интерпретировать и использовать письменные тексты в различных контекстах. </a:t>
            </a:r>
            <a:r>
              <a:rPr lang="ru-RU" sz="2000" u="none" strike="noStrike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/>
            </a:r>
            <a:br>
              <a:rPr lang="ru-RU" sz="2000" u="none" strike="noStrike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</a:br>
            <a:r>
              <a:rPr lang="ru-RU" sz="240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Некоторые умения, которые характеризуют читательскую грамотность: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15"/>
              </a:spcBef>
              <a:spcAft>
                <a:spcPts val="61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информации в тексте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просмотровое чтение для нахождения нужной информации, поиск и выбор её.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61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Понимание смысла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понимание как буквального смысла содержания текста, его основной идеи, так и скрытого смысла (например, переносного значения, намёков).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61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Оценивание качества и достоверности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умение установить, является ли информация достоверной, актуальной, точной и непредвзятой.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61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Осмысление содержания и формы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оценка качества и стиля текста, умение сопоставить различные точки зрения.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61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Обнаружение и устранение противоречий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сравнение информации из разных текстов, осмысливание противоречия и понимание, как разрешить его.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9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638" y="677732"/>
            <a:ext cx="118656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Основные виды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читательской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 функциональной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грамотности</a:t>
            </a:r>
            <a:endParaRPr lang="ru-RU" sz="28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>
              <a:buFont typeface="Arial" panose="020B0604020202020204" pitchFamily="34" charset="0"/>
              <a:buChar char="•"/>
            </a:pP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коммуникативная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 грамотность -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144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свободное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владение всеми видами речевой деятельности;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144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способность адекватно понимать чужую устную и письменную речь;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144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самостоятельно выражать свои мысли в устной и письменной речи, а также компьютерной, которая совмещает признаки устной и письменной форм речи;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информационная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 грамотность -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144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умение осуществлять поиск информации в учебниках и в справочной литературе, извлекать информацию из Интернета и компакт-дисков учебного содержания, а также из других различных источников, перерабатывать и систематизировать информацию и представлять ее разными способами;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>
              <a:buFont typeface="Arial" panose="020B0604020202020204" pitchFamily="34" charset="0"/>
              <a:buChar char="•"/>
            </a:pP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деятельностная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грамотность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 -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144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это проявление организационных умений (регулятивные УУД) и навыков, а именно способности ставить и словесно формулировать цель деятельности, планировать и при необходимости изменять ее, словесно аргументируя эти изменения, осуществлять самоконтроль, самооценку,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самокоррекцию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0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18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Соединительная линия уступом 2"/>
          <p:cNvCxnSpPr/>
          <p:nvPr/>
        </p:nvCxnSpPr>
        <p:spPr>
          <a:xfrm rot="10800000" flipV="1">
            <a:off x="451821" y="5368066"/>
            <a:ext cx="5013066" cy="720762"/>
          </a:xfrm>
          <a:prstGeom prst="bentConnector3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2958354" y="4647304"/>
            <a:ext cx="5013066" cy="720762"/>
          </a:xfrm>
          <a:prstGeom prst="bentConnector3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rot="10800000" flipV="1">
            <a:off x="451820" y="5368067"/>
            <a:ext cx="5013066" cy="720762"/>
          </a:xfrm>
          <a:prstGeom prst="bentConnector3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 rot="10800000" flipV="1">
            <a:off x="5841404" y="3980329"/>
            <a:ext cx="5260488" cy="666974"/>
          </a:xfrm>
          <a:prstGeom prst="bentConnector3">
            <a:avLst>
              <a:gd name="adj1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1819" y="3980328"/>
            <a:ext cx="23989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класс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прочитать текст, найти ответ на вопрос, вопросы по тексту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22897" y="3195021"/>
            <a:ext cx="2291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 класс-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выделять главное, составлять таблицу, опорную схему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7008" y="2743199"/>
            <a:ext cx="26571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 класс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составить сложный план, портрет исторической личности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98542" y="1861073"/>
            <a:ext cx="2603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8,9 класс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–сравнение различных точек зрения, характеристик, оценка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9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033" y="419549"/>
            <a:ext cx="1113416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Проблемный метод как инструмент формирования функциональной грамотности учащихся</a:t>
            </a:r>
            <a:r>
              <a:rPr 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sz="2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Использование метода проблемного обучения в  образовательном процессе является эффективным средством формирования функциональной  (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 action="ppaction://hlinkfile"/>
              </a:rPr>
              <a:t>читательской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 грамотности и мотивации к целенаправленной социально значимой деятельности.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11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245" y="398034"/>
            <a:ext cx="11542955" cy="683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Проблемное обучение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организованный педагогом способ активного взаимодействия субъекта с проблемно-представленным содержанием обучения, в ходе которого он приобщается к объективным противоречиям научного знания и способам их решения, учится мыслить, творчески усваивать знания. </a:t>
            </a:r>
            <a:endParaRPr lang="ru-RU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Дьюи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Джон 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(1859—1952) — американский философ-прагматик, психолог и педагог. 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Условиями успешности обучения являются: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проблематизация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учебного материала (знания — результат удивления и любопытства);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— активность ребёнка (знания должны усваиваться с аппетитом);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— связь обучения с жизнью ребёнка, игрой, трудом.</a:t>
            </a: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Матюшкин Алексей Михайлович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(1927-2004) - психолог, академик РАО . 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проблемное обучение специально исследует прежде всего особенности овладения тех учебным материалом, который может быть усвоен творчески, т. е. путем поиска нового знания в проблемной ситуации.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8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210</Words>
  <Application>Microsoft Office PowerPoint</Application>
  <PresentationFormat>Широкоэкранный</PresentationFormat>
  <Paragraphs>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teacher</cp:lastModifiedBy>
  <cp:revision>9</cp:revision>
  <dcterms:created xsi:type="dcterms:W3CDTF">2025-10-27T05:49:01Z</dcterms:created>
  <dcterms:modified xsi:type="dcterms:W3CDTF">2025-10-28T08:05:36Z</dcterms:modified>
</cp:coreProperties>
</file>