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2" r:id="rId5"/>
    <p:sldId id="264" r:id="rId6"/>
    <p:sldId id="260" r:id="rId7"/>
    <p:sldId id="261" r:id="rId8"/>
    <p:sldId id="267" r:id="rId9"/>
    <p:sldId id="269" r:id="rId10"/>
    <p:sldId id="266" r:id="rId11"/>
    <p:sldId id="265" r:id="rId12"/>
    <p:sldId id="268" r:id="rId13"/>
    <p:sldId id="270" r:id="rId14"/>
    <p:sldId id="263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Ирина Костина" userId="d8dbcec5f99c1c87" providerId="LiveId" clId="{34F04CF0-C06E-41CB-899C-D6B9768C834C}"/>
    <pc:docChg chg="custSel addSld modSld sldOrd">
      <pc:chgData name="Ирина Костина" userId="d8dbcec5f99c1c87" providerId="LiveId" clId="{34F04CF0-C06E-41CB-899C-D6B9768C834C}" dt="2025-08-26T19:32:11.765" v="223" actId="122"/>
      <pc:docMkLst>
        <pc:docMk/>
      </pc:docMkLst>
      <pc:sldChg chg="modSp mod">
        <pc:chgData name="Ирина Костина" userId="d8dbcec5f99c1c87" providerId="LiveId" clId="{34F04CF0-C06E-41CB-899C-D6B9768C834C}" dt="2025-08-26T19:32:11.765" v="223" actId="122"/>
        <pc:sldMkLst>
          <pc:docMk/>
          <pc:sldMk cId="908148961" sldId="258"/>
        </pc:sldMkLst>
        <pc:spChg chg="mod">
          <ac:chgData name="Ирина Костина" userId="d8dbcec5f99c1c87" providerId="LiveId" clId="{34F04CF0-C06E-41CB-899C-D6B9768C834C}" dt="2025-08-26T19:32:11.765" v="223" actId="122"/>
          <ac:spMkLst>
            <pc:docMk/>
            <pc:sldMk cId="908148961" sldId="258"/>
            <ac:spMk id="2" creationId="{00000000-0000-0000-0000-000000000000}"/>
          </ac:spMkLst>
        </pc:spChg>
      </pc:sldChg>
      <pc:sldChg chg="modSp mod">
        <pc:chgData name="Ирина Костина" userId="d8dbcec5f99c1c87" providerId="LiveId" clId="{34F04CF0-C06E-41CB-899C-D6B9768C834C}" dt="2025-08-26T18:42:41.558" v="12"/>
        <pc:sldMkLst>
          <pc:docMk/>
          <pc:sldMk cId="2243545428" sldId="259"/>
        </pc:sldMkLst>
        <pc:spChg chg="mod">
          <ac:chgData name="Ирина Костина" userId="d8dbcec5f99c1c87" providerId="LiveId" clId="{34F04CF0-C06E-41CB-899C-D6B9768C834C}" dt="2025-08-26T18:42:41.558" v="12"/>
          <ac:spMkLst>
            <pc:docMk/>
            <pc:sldMk cId="2243545428" sldId="259"/>
            <ac:spMk id="2" creationId="{00000000-0000-0000-0000-000000000000}"/>
          </ac:spMkLst>
        </pc:spChg>
      </pc:sldChg>
      <pc:sldChg chg="addSp delSp modSp mod ord">
        <pc:chgData name="Ирина Костина" userId="d8dbcec5f99c1c87" providerId="LiveId" clId="{34F04CF0-C06E-41CB-899C-D6B9768C834C}" dt="2025-08-26T18:56:36.356" v="130" actId="403"/>
        <pc:sldMkLst>
          <pc:docMk/>
          <pc:sldMk cId="1995308277" sldId="260"/>
        </pc:sldMkLst>
        <pc:spChg chg="del mod">
          <ac:chgData name="Ирина Костина" userId="d8dbcec5f99c1c87" providerId="LiveId" clId="{34F04CF0-C06E-41CB-899C-D6B9768C834C}" dt="2025-08-26T18:42:29.581" v="9"/>
          <ac:spMkLst>
            <pc:docMk/>
            <pc:sldMk cId="1995308277" sldId="260"/>
            <ac:spMk id="2" creationId="{00000000-0000-0000-0000-000000000000}"/>
          </ac:spMkLst>
        </pc:spChg>
        <pc:spChg chg="add mod">
          <ac:chgData name="Ирина Костина" userId="d8dbcec5f99c1c87" providerId="LiveId" clId="{34F04CF0-C06E-41CB-899C-D6B9768C834C}" dt="2025-08-26T18:56:36.356" v="130" actId="403"/>
          <ac:spMkLst>
            <pc:docMk/>
            <pc:sldMk cId="1995308277" sldId="260"/>
            <ac:spMk id="6" creationId="{5CC54A0B-4487-3C89-CF59-657D7A41A864}"/>
          </ac:spMkLst>
        </pc:spChg>
        <pc:picChg chg="add mod">
          <ac:chgData name="Ирина Костина" userId="d8dbcec5f99c1c87" providerId="LiveId" clId="{34F04CF0-C06E-41CB-899C-D6B9768C834C}" dt="2025-08-26T18:55:46.707" v="94" actId="1076"/>
          <ac:picMkLst>
            <pc:docMk/>
            <pc:sldMk cId="1995308277" sldId="260"/>
            <ac:picMk id="3" creationId="{947956A6-DE7D-C6F0-4A5E-99A2C97BA5C9}"/>
          </ac:picMkLst>
        </pc:picChg>
        <pc:picChg chg="add mod">
          <ac:chgData name="Ирина Костина" userId="d8dbcec5f99c1c87" providerId="LiveId" clId="{34F04CF0-C06E-41CB-899C-D6B9768C834C}" dt="2025-08-26T18:55:56.439" v="95" actId="14100"/>
          <ac:picMkLst>
            <pc:docMk/>
            <pc:sldMk cId="1995308277" sldId="260"/>
            <ac:picMk id="5" creationId="{5CCBB9AE-3D3D-2BF1-87F6-9CA26649F3D8}"/>
          </ac:picMkLst>
        </pc:picChg>
      </pc:sldChg>
      <pc:sldChg chg="modSp mod">
        <pc:chgData name="Ирина Костина" userId="d8dbcec5f99c1c87" providerId="LiveId" clId="{34F04CF0-C06E-41CB-899C-D6B9768C834C}" dt="2025-08-26T19:00:33.962" v="131" actId="1076"/>
        <pc:sldMkLst>
          <pc:docMk/>
          <pc:sldMk cId="630063774" sldId="261"/>
        </pc:sldMkLst>
        <pc:picChg chg="mod">
          <ac:chgData name="Ирина Костина" userId="d8dbcec5f99c1c87" providerId="LiveId" clId="{34F04CF0-C06E-41CB-899C-D6B9768C834C}" dt="2025-08-26T19:00:33.962" v="131" actId="1076"/>
          <ac:picMkLst>
            <pc:docMk/>
            <pc:sldMk cId="630063774" sldId="261"/>
            <ac:picMk id="2" creationId="{00000000-0000-0000-0000-000000000000}"/>
          </ac:picMkLst>
        </pc:picChg>
      </pc:sldChg>
      <pc:sldChg chg="addSp modSp mod">
        <pc:chgData name="Ирина Костина" userId="d8dbcec5f99c1c87" providerId="LiveId" clId="{34F04CF0-C06E-41CB-899C-D6B9768C834C}" dt="2025-08-26T19:27:51.259" v="211" actId="20577"/>
        <pc:sldMkLst>
          <pc:docMk/>
          <pc:sldMk cId="1183309386" sldId="262"/>
        </pc:sldMkLst>
        <pc:spChg chg="add mod">
          <ac:chgData name="Ирина Костина" userId="d8dbcec5f99c1c87" providerId="LiveId" clId="{34F04CF0-C06E-41CB-899C-D6B9768C834C}" dt="2025-08-26T19:27:51.259" v="211" actId="20577"/>
          <ac:spMkLst>
            <pc:docMk/>
            <pc:sldMk cId="1183309386" sldId="262"/>
            <ac:spMk id="5" creationId="{8D5A2EEC-E0DB-8217-CFED-7B6958B1269B}"/>
          </ac:spMkLst>
        </pc:spChg>
        <pc:picChg chg="mod">
          <ac:chgData name="Ирина Костина" userId="d8dbcec5f99c1c87" providerId="LiveId" clId="{34F04CF0-C06E-41CB-899C-D6B9768C834C}" dt="2025-08-26T19:25:16.806" v="190" actId="1076"/>
          <ac:picMkLst>
            <pc:docMk/>
            <pc:sldMk cId="1183309386" sldId="262"/>
            <ac:picMk id="2" creationId="{00000000-0000-0000-0000-000000000000}"/>
          </ac:picMkLst>
        </pc:picChg>
        <pc:picChg chg="add mod">
          <ac:chgData name="Ирина Костина" userId="d8dbcec5f99c1c87" providerId="LiveId" clId="{34F04CF0-C06E-41CB-899C-D6B9768C834C}" dt="2025-08-26T19:25:22.178" v="191" actId="1076"/>
          <ac:picMkLst>
            <pc:docMk/>
            <pc:sldMk cId="1183309386" sldId="262"/>
            <ac:picMk id="4" creationId="{FEA006D8-3B8A-2726-93FE-EA898817C95D}"/>
          </ac:picMkLst>
        </pc:picChg>
      </pc:sldChg>
      <pc:sldChg chg="ord">
        <pc:chgData name="Ирина Костина" userId="d8dbcec5f99c1c87" providerId="LiveId" clId="{34F04CF0-C06E-41CB-899C-D6B9768C834C}" dt="2025-08-26T19:10:33.401" v="149"/>
        <pc:sldMkLst>
          <pc:docMk/>
          <pc:sldMk cId="1513120157" sldId="263"/>
        </pc:sldMkLst>
      </pc:sldChg>
      <pc:sldChg chg="addSp modSp mod ord">
        <pc:chgData name="Ирина Костина" userId="d8dbcec5f99c1c87" providerId="LiveId" clId="{34F04CF0-C06E-41CB-899C-D6B9768C834C}" dt="2025-08-26T18:53:10.105" v="77" actId="122"/>
        <pc:sldMkLst>
          <pc:docMk/>
          <pc:sldMk cId="3255709516" sldId="264"/>
        </pc:sldMkLst>
        <pc:spChg chg="add mod">
          <ac:chgData name="Ирина Костина" userId="d8dbcec5f99c1c87" providerId="LiveId" clId="{34F04CF0-C06E-41CB-899C-D6B9768C834C}" dt="2025-08-26T18:53:10.105" v="77" actId="122"/>
          <ac:spMkLst>
            <pc:docMk/>
            <pc:sldMk cId="3255709516" sldId="264"/>
            <ac:spMk id="4" creationId="{1417D08A-5A06-7354-2E54-880BDA8FF866}"/>
          </ac:spMkLst>
        </pc:spChg>
        <pc:picChg chg="add mod">
          <ac:chgData name="Ирина Костина" userId="d8dbcec5f99c1c87" providerId="LiveId" clId="{34F04CF0-C06E-41CB-899C-D6B9768C834C}" dt="2025-08-26T18:45:21.581" v="29" actId="14100"/>
          <ac:picMkLst>
            <pc:docMk/>
            <pc:sldMk cId="3255709516" sldId="264"/>
            <ac:picMk id="2" creationId="{BCCD47D0-9E6B-C564-2CDE-84CF8036CA3D}"/>
          </ac:picMkLst>
        </pc:picChg>
        <pc:picChg chg="mod">
          <ac:chgData name="Ирина Костина" userId="d8dbcec5f99c1c87" providerId="LiveId" clId="{34F04CF0-C06E-41CB-899C-D6B9768C834C}" dt="2025-08-26T18:45:14.170" v="27" actId="14100"/>
          <ac:picMkLst>
            <pc:docMk/>
            <pc:sldMk cId="3255709516" sldId="264"/>
            <ac:picMk id="3" creationId="{00000000-0000-0000-0000-000000000000}"/>
          </ac:picMkLst>
        </pc:picChg>
      </pc:sldChg>
      <pc:sldChg chg="addSp delSp modSp mod ord modAnim">
        <pc:chgData name="Ирина Костина" userId="d8dbcec5f99c1c87" providerId="LiveId" clId="{34F04CF0-C06E-41CB-899C-D6B9768C834C}" dt="2025-08-26T19:23:52.001" v="179"/>
        <pc:sldMkLst>
          <pc:docMk/>
          <pc:sldMk cId="3853497272" sldId="265"/>
        </pc:sldMkLst>
        <pc:picChg chg="del">
          <ac:chgData name="Ирина Костина" userId="d8dbcec5f99c1c87" providerId="LiveId" clId="{34F04CF0-C06E-41CB-899C-D6B9768C834C}" dt="2025-08-26T18:53:30.144" v="78" actId="478"/>
          <ac:picMkLst>
            <pc:docMk/>
            <pc:sldMk cId="3853497272" sldId="265"/>
            <ac:picMk id="2" creationId="{00000000-0000-0000-0000-000000000000}"/>
          </ac:picMkLst>
        </pc:picChg>
        <pc:picChg chg="add mod">
          <ac:chgData name="Ирина Костина" userId="d8dbcec5f99c1c87" providerId="LiveId" clId="{34F04CF0-C06E-41CB-899C-D6B9768C834C}" dt="2025-08-26T19:04:43.451" v="138" actId="14100"/>
          <ac:picMkLst>
            <pc:docMk/>
            <pc:sldMk cId="3853497272" sldId="265"/>
            <ac:picMk id="2" creationId="{F8F03571-C7F0-C6AF-2B95-C6DC13F3EA70}"/>
          </ac:picMkLst>
        </pc:picChg>
      </pc:sldChg>
      <pc:sldChg chg="modSp mod">
        <pc:chgData name="Ирина Костина" userId="d8dbcec5f99c1c87" providerId="LiveId" clId="{34F04CF0-C06E-41CB-899C-D6B9768C834C}" dt="2025-08-26T19:13:02.122" v="165" actId="1076"/>
        <pc:sldMkLst>
          <pc:docMk/>
          <pc:sldMk cId="2315360235" sldId="266"/>
        </pc:sldMkLst>
        <pc:picChg chg="mod">
          <ac:chgData name="Ирина Костина" userId="d8dbcec5f99c1c87" providerId="LiveId" clId="{34F04CF0-C06E-41CB-899C-D6B9768C834C}" dt="2025-08-26T19:13:02.122" v="165" actId="1076"/>
          <ac:picMkLst>
            <pc:docMk/>
            <pc:sldMk cId="2315360235" sldId="266"/>
            <ac:picMk id="2" creationId="{00000000-0000-0000-0000-000000000000}"/>
          </ac:picMkLst>
        </pc:picChg>
        <pc:picChg chg="mod">
          <ac:chgData name="Ирина Костина" userId="d8dbcec5f99c1c87" providerId="LiveId" clId="{34F04CF0-C06E-41CB-899C-D6B9768C834C}" dt="2025-08-26T19:12:59.305" v="164" actId="1076"/>
          <ac:picMkLst>
            <pc:docMk/>
            <pc:sldMk cId="2315360235" sldId="266"/>
            <ac:picMk id="3" creationId="{00000000-0000-0000-0000-000000000000}"/>
          </ac:picMkLst>
        </pc:picChg>
      </pc:sldChg>
      <pc:sldChg chg="addSp modSp new mod modAnim">
        <pc:chgData name="Ирина Костина" userId="d8dbcec5f99c1c87" providerId="LiveId" clId="{34F04CF0-C06E-41CB-899C-D6B9768C834C}" dt="2025-08-26T19:05:38.076" v="146" actId="1076"/>
        <pc:sldMkLst>
          <pc:docMk/>
          <pc:sldMk cId="3960590754" sldId="267"/>
        </pc:sldMkLst>
        <pc:picChg chg="add mod">
          <ac:chgData name="Ирина Костина" userId="d8dbcec5f99c1c87" providerId="LiveId" clId="{34F04CF0-C06E-41CB-899C-D6B9768C834C}" dt="2025-08-26T19:05:38.076" v="146" actId="1076"/>
          <ac:picMkLst>
            <pc:docMk/>
            <pc:sldMk cId="3960590754" sldId="267"/>
            <ac:picMk id="2" creationId="{626D9AFC-6663-C2FB-9AF8-E22A59EB5CF5}"/>
          </ac:picMkLst>
        </pc:picChg>
      </pc:sldChg>
      <pc:sldChg chg="addSp modSp new mod ord modAnim">
        <pc:chgData name="Ирина Костина" userId="d8dbcec5f99c1c87" providerId="LiveId" clId="{34F04CF0-C06E-41CB-899C-D6B9768C834C}" dt="2025-08-26T19:14:37.865" v="167"/>
        <pc:sldMkLst>
          <pc:docMk/>
          <pc:sldMk cId="3013278889" sldId="268"/>
        </pc:sldMkLst>
        <pc:picChg chg="add mod">
          <ac:chgData name="Ирина Костина" userId="d8dbcec5f99c1c87" providerId="LiveId" clId="{34F04CF0-C06E-41CB-899C-D6B9768C834C}" dt="2025-08-26T19:11:37.431" v="157" actId="14100"/>
          <ac:picMkLst>
            <pc:docMk/>
            <pc:sldMk cId="3013278889" sldId="268"/>
            <ac:picMk id="2" creationId="{71381EEE-BF4C-0CC6-B4F1-E4C6FE51C84C}"/>
          </ac:picMkLst>
        </pc:picChg>
      </pc:sldChg>
      <pc:sldChg chg="addSp modSp new mod">
        <pc:chgData name="Ирина Костина" userId="d8dbcec5f99c1c87" providerId="LiveId" clId="{34F04CF0-C06E-41CB-899C-D6B9768C834C}" dt="2025-08-26T19:22:40.521" v="177" actId="1076"/>
        <pc:sldMkLst>
          <pc:docMk/>
          <pc:sldMk cId="988657640" sldId="269"/>
        </pc:sldMkLst>
        <pc:picChg chg="add mod">
          <ac:chgData name="Ирина Костина" userId="d8dbcec5f99c1c87" providerId="LiveId" clId="{34F04CF0-C06E-41CB-899C-D6B9768C834C}" dt="2025-08-26T19:22:40.521" v="177" actId="1076"/>
          <ac:picMkLst>
            <pc:docMk/>
            <pc:sldMk cId="988657640" sldId="269"/>
            <ac:picMk id="3" creationId="{81C7F08E-40EC-2FC3-D973-521C7718117D}"/>
          </ac:picMkLst>
        </pc:picChg>
      </pc:sldChg>
      <pc:sldChg chg="addSp modSp new mod ord">
        <pc:chgData name="Ирина Костина" userId="d8dbcec5f99c1c87" providerId="LiveId" clId="{34F04CF0-C06E-41CB-899C-D6B9768C834C}" dt="2025-08-26T19:31:17.557" v="218"/>
        <pc:sldMkLst>
          <pc:docMk/>
          <pc:sldMk cId="2815894479" sldId="270"/>
        </pc:sldMkLst>
        <pc:picChg chg="add mod">
          <ac:chgData name="Ирина Костина" userId="d8dbcec5f99c1c87" providerId="LiveId" clId="{34F04CF0-C06E-41CB-899C-D6B9768C834C}" dt="2025-08-26T19:30:40.220" v="216" actId="1076"/>
          <ac:picMkLst>
            <pc:docMk/>
            <pc:sldMk cId="2815894479" sldId="270"/>
            <ac:picMk id="3" creationId="{C4F063C7-3C37-5235-0687-FBF370C5D2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1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708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5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82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58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88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65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99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76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6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5761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183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3362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31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44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26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466D8-1435-4550-A589-A588E406FC18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3E387C1-A93C-4122-912C-024ACDE86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38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073" y="332509"/>
            <a:ext cx="113468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solidFill>
                <a:srgbClr val="002060"/>
              </a:solidFill>
            </a:endParaRPr>
          </a:p>
          <a:p>
            <a:endParaRPr lang="ru-RU" sz="3200" dirty="0">
              <a:solidFill>
                <a:srgbClr val="002060"/>
              </a:solidFill>
            </a:endParaRP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Реализация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образовательно-туристических проектов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как способ изучения истории</a:t>
            </a:r>
          </a:p>
        </p:txBody>
      </p:sp>
    </p:spTree>
    <p:extLst>
      <p:ext uri="{BB962C8B-B14F-4D97-AF65-F5344CB8AC3E}">
        <p14:creationId xmlns:p14="http://schemas.microsoft.com/office/powerpoint/2010/main" val="366803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73" y="415636"/>
            <a:ext cx="1113905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Формы образовательного туризма</a:t>
            </a:r>
          </a:p>
          <a:p>
            <a:endParaRPr lang="ru-RU" sz="3200" dirty="0"/>
          </a:p>
          <a:p>
            <a:r>
              <a:rPr lang="ru-RU" sz="3200" dirty="0"/>
              <a:t>- </a:t>
            </a:r>
            <a:r>
              <a:rPr lang="ru-RU" sz="3200" b="1" dirty="0"/>
              <a:t>Выездные лагеря. (</a:t>
            </a:r>
            <a:r>
              <a:rPr lang="ru-RU" sz="3200" dirty="0"/>
              <a:t>Полевые практики, походы, сплавы) </a:t>
            </a:r>
          </a:p>
          <a:p>
            <a:r>
              <a:rPr lang="ru-RU" sz="3200" dirty="0"/>
              <a:t>- </a:t>
            </a:r>
            <a:r>
              <a:rPr lang="ru-RU" sz="3200" b="1" dirty="0"/>
              <a:t>Туристические поездки</a:t>
            </a:r>
            <a:r>
              <a:rPr lang="ru-RU" sz="3200" dirty="0"/>
              <a:t> </a:t>
            </a:r>
          </a:p>
          <a:p>
            <a:r>
              <a:rPr lang="ru-RU" sz="3200" dirty="0"/>
              <a:t>- </a:t>
            </a:r>
            <a:r>
              <a:rPr lang="ru-RU" sz="3200" b="1" dirty="0"/>
              <a:t>Исследовательские проекты</a:t>
            </a:r>
            <a:r>
              <a:rPr lang="ru-RU" sz="3200" dirty="0"/>
              <a:t>.  Участие в научно-практических конференциях разного уровня. </a:t>
            </a:r>
          </a:p>
          <a:p>
            <a:r>
              <a:rPr lang="ru-RU" sz="3200" dirty="0"/>
              <a:t>-</a:t>
            </a:r>
            <a:r>
              <a:rPr lang="ru-RU" sz="3200" b="1" dirty="0"/>
              <a:t>Многодневные погружения</a:t>
            </a:r>
            <a:r>
              <a:rPr lang="ru-RU" sz="3200" dirty="0"/>
              <a:t> в образовательную среду стран изучаемого языка. </a:t>
            </a:r>
          </a:p>
          <a:p>
            <a:r>
              <a:rPr lang="ru-RU" sz="3200" dirty="0"/>
              <a:t>- </a:t>
            </a:r>
            <a:r>
              <a:rPr lang="ru-RU" sz="3200" b="1" dirty="0"/>
              <a:t>Занятия в музеях</a:t>
            </a:r>
            <a:r>
              <a:rPr lang="ru-RU" sz="3200" dirty="0"/>
              <a:t>  </a:t>
            </a:r>
          </a:p>
          <a:p>
            <a:r>
              <a:rPr lang="ru-RU" sz="3200" dirty="0"/>
              <a:t>- </a:t>
            </a:r>
            <a:r>
              <a:rPr lang="ru-RU" sz="3200" b="1" dirty="0"/>
              <a:t>Многодневные экскурсии</a:t>
            </a:r>
            <a:r>
              <a:rPr lang="ru-RU" sz="3200" dirty="0"/>
              <a:t> </a:t>
            </a:r>
          </a:p>
          <a:p>
            <a:r>
              <a:rPr lang="ru-RU" sz="3200" b="1" dirty="0"/>
              <a:t>-  Виртуальная экскурсия  </a:t>
            </a:r>
            <a:r>
              <a:rPr lang="ru-R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243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618" y="415636"/>
            <a:ext cx="11236037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Межрегиональный туристско-образовательный проект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«Уроки с путешествием. 80-летие Победы»</a:t>
            </a:r>
            <a:r>
              <a:rPr lang="ru-RU" sz="2800" dirty="0"/>
              <a:t> </a:t>
            </a:r>
          </a:p>
          <a:p>
            <a:pPr algn="ctr"/>
            <a:r>
              <a:rPr lang="ru-RU" sz="2800" dirty="0"/>
              <a:t>по маршруту «Нижний Новгород-Брест-Минск-Нижний Новгород</a:t>
            </a:r>
          </a:p>
          <a:p>
            <a:pPr algn="ctr"/>
            <a:endParaRPr lang="ru-RU" sz="2800" dirty="0"/>
          </a:p>
          <a:p>
            <a:r>
              <a:rPr lang="ru-RU" sz="2800" dirty="0"/>
              <a:t>Темы эссе:</a:t>
            </a:r>
          </a:p>
          <a:p>
            <a:r>
              <a:rPr lang="ru-RU" sz="2800" dirty="0"/>
              <a:t>- «Нижний Новгород - Город трудовой доблести: символ мужества и стойкости» </a:t>
            </a:r>
          </a:p>
          <a:p>
            <a:r>
              <a:rPr lang="ru-RU" sz="2800" dirty="0"/>
              <a:t>- «Подвиги, которые не забываются: моя семья и война» </a:t>
            </a:r>
          </a:p>
          <a:p>
            <a:r>
              <a:rPr lang="ru-RU" sz="2800" dirty="0"/>
              <a:t>- «Патриотизм: что он значит для меня?» </a:t>
            </a:r>
          </a:p>
          <a:p>
            <a:r>
              <a:rPr lang="ru-RU" sz="2800" dirty="0"/>
              <a:t>- «Сохраняя память о героизме: ответственность моего поколения» </a:t>
            </a:r>
          </a:p>
          <a:p>
            <a:r>
              <a:rPr lang="ru-RU" sz="2800" dirty="0"/>
              <a:t>- «История в лицах: герои, о которых мы должны помнить» </a:t>
            </a:r>
          </a:p>
          <a:p>
            <a:r>
              <a:rPr lang="ru-RU" sz="2800" dirty="0"/>
              <a:t>- «Почему важно помнить о событиях Великой Отечественной войны?» </a:t>
            </a:r>
          </a:p>
          <a:p>
            <a:pPr algn="ctr"/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54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81" y="731769"/>
            <a:ext cx="5902805" cy="44271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A006D8-3B8A-2726-93FE-EA898817C9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874" y="731769"/>
            <a:ext cx="5873991" cy="4410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A2EEC-E0DB-8217-CFED-7B6958B1269B}"/>
              </a:ext>
            </a:extLst>
          </p:cNvPr>
          <p:cNvSpPr txBox="1"/>
          <p:nvPr/>
        </p:nvSpPr>
        <p:spPr>
          <a:xfrm>
            <a:off x="1329267" y="5427133"/>
            <a:ext cx="9821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Наш 4-й вагон</a:t>
            </a:r>
          </a:p>
        </p:txBody>
      </p:sp>
    </p:spTree>
    <p:extLst>
      <p:ext uri="{BB962C8B-B14F-4D97-AF65-F5344CB8AC3E}">
        <p14:creationId xmlns:p14="http://schemas.microsoft.com/office/powerpoint/2010/main" val="118330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3688" y="683490"/>
            <a:ext cx="7312283" cy="54971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CD47D0-9E6B-C564-2CDE-84CF8036CA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167" y="683490"/>
            <a:ext cx="4361613" cy="3016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17D08A-5A06-7354-2E54-880BDA8FF866}"/>
              </a:ext>
            </a:extLst>
          </p:cNvPr>
          <p:cNvSpPr txBox="1"/>
          <p:nvPr/>
        </p:nvSpPr>
        <p:spPr>
          <a:xfrm>
            <a:off x="446606" y="4386365"/>
            <a:ext cx="4004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Мемориальный комплекс</a:t>
            </a:r>
          </a:p>
          <a:p>
            <a:pPr algn="ctr"/>
            <a:r>
              <a:rPr lang="ru-RU" sz="2400" dirty="0"/>
              <a:t>Брестская крепость </a:t>
            </a:r>
          </a:p>
        </p:txBody>
      </p:sp>
    </p:spTree>
    <p:extLst>
      <p:ext uri="{BB962C8B-B14F-4D97-AF65-F5344CB8AC3E}">
        <p14:creationId xmlns:p14="http://schemas.microsoft.com/office/powerpoint/2010/main" val="325570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956A6-DE7D-C6F0-4A5E-99A2C97BA5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417" y="249766"/>
            <a:ext cx="4774351" cy="63584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CBB9AE-3D3D-2BF1-87F6-9CA26649F3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9767" y="249766"/>
            <a:ext cx="7108451" cy="5337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C54A0B-4487-3C89-CF59-657D7A41A864}"/>
              </a:ext>
            </a:extLst>
          </p:cNvPr>
          <p:cNvSpPr txBox="1"/>
          <p:nvPr/>
        </p:nvSpPr>
        <p:spPr>
          <a:xfrm>
            <a:off x="5063067" y="5740400"/>
            <a:ext cx="694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Заповедник «Беловежская пуща»</a:t>
            </a:r>
          </a:p>
        </p:txBody>
      </p:sp>
    </p:spTree>
    <p:extLst>
      <p:ext uri="{BB962C8B-B14F-4D97-AF65-F5344CB8AC3E}">
        <p14:creationId xmlns:p14="http://schemas.microsoft.com/office/powerpoint/2010/main" val="1995308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8176" y="264391"/>
            <a:ext cx="7883236" cy="591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63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_20250510_183243">
            <a:hlinkClick r:id="" action="ppaction://media"/>
            <a:extLst>
              <a:ext uri="{FF2B5EF4-FFF2-40B4-BE49-F238E27FC236}">
                <a16:creationId xmlns:a16="http://schemas.microsoft.com/office/drawing/2014/main" id="{626D9AFC-6663-C2FB-9AF8-E22A59EB5C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8825" y="156633"/>
            <a:ext cx="3681412" cy="654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9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C7F08E-40EC-2FC3-D973-521C771811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433" y="0"/>
            <a:ext cx="8783133" cy="659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57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756" y="133015"/>
            <a:ext cx="4842244" cy="64488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336" y="165586"/>
            <a:ext cx="4149434" cy="638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60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_20250512_170156_444.mp4">
            <a:hlinkClick r:id="" action="ppaction://media"/>
            <a:extLst>
              <a:ext uri="{FF2B5EF4-FFF2-40B4-BE49-F238E27FC236}">
                <a16:creationId xmlns:a16="http://schemas.microsoft.com/office/drawing/2014/main" id="{F8F03571-C7F0-C6AF-2B95-C6DC13F3EA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160867"/>
            <a:ext cx="3708201" cy="659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_20250511_161519">
            <a:hlinkClick r:id="" action="ppaction://media"/>
            <a:extLst>
              <a:ext uri="{FF2B5EF4-FFF2-40B4-BE49-F238E27FC236}">
                <a16:creationId xmlns:a16="http://schemas.microsoft.com/office/drawing/2014/main" id="{71381EEE-BF4C-0CC6-B4F1-E4C6FE51C8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3696" y="136711"/>
            <a:ext cx="10880277" cy="612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7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063C7-3C37-5235-0687-FBF370C5D2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802" y="115045"/>
            <a:ext cx="8596866" cy="64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9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67" y="0"/>
            <a:ext cx="913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20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455" y="609600"/>
            <a:ext cx="110005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/>
          </a:p>
          <a:p>
            <a:pPr algn="ctr"/>
            <a:r>
              <a:rPr lang="ru-RU" sz="2800" dirty="0"/>
              <a:t>Образовательное путешествие</a:t>
            </a:r>
          </a:p>
          <a:p>
            <a:pPr algn="ctr"/>
            <a:r>
              <a:rPr lang="ru-RU" sz="2800" dirty="0"/>
              <a:t> представляет собой эффективную технологию обучения, которая активно используется в отечественной и международной практиках.</a:t>
            </a:r>
          </a:p>
          <a:p>
            <a:pPr algn="ctr"/>
            <a:r>
              <a:rPr lang="ru-RU" sz="2800" dirty="0"/>
              <a:t>        При условии эффективной организации образовательных путешествий у их участников формируются универсальные социально-личностные и общекультурные качества; морально-волевая, коммуникативная, организаторская, имиджевая компетентности.</a:t>
            </a:r>
          </a:p>
        </p:txBody>
      </p:sp>
    </p:spTree>
    <p:extLst>
      <p:ext uri="{BB962C8B-B14F-4D97-AF65-F5344CB8AC3E}">
        <p14:creationId xmlns:p14="http://schemas.microsoft.com/office/powerpoint/2010/main" val="90814896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202</TotalTime>
  <Words>134</Words>
  <Application>Microsoft Office PowerPoint</Application>
  <PresentationFormat>Широкоэкранный</PresentationFormat>
  <Paragraphs>33</Paragraphs>
  <Slides>15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Ant_Losev</cp:lastModifiedBy>
  <cp:revision>10</cp:revision>
  <dcterms:created xsi:type="dcterms:W3CDTF">2025-08-25T05:32:50Z</dcterms:created>
  <dcterms:modified xsi:type="dcterms:W3CDTF">2025-12-22T21:32:40Z</dcterms:modified>
</cp:coreProperties>
</file>