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67" r:id="rId4"/>
    <p:sldId id="269" r:id="rId5"/>
    <p:sldId id="257" r:id="rId6"/>
    <p:sldId id="258" r:id="rId7"/>
    <p:sldId id="259" r:id="rId8"/>
    <p:sldId id="262" r:id="rId9"/>
    <p:sldId id="260" r:id="rId10"/>
    <p:sldId id="261" r:id="rId11"/>
    <p:sldId id="263" r:id="rId12"/>
    <p:sldId id="264" r:id="rId13"/>
    <p:sldId id="266" r:id="rId14"/>
    <p:sldId id="265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27.10.2024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27.10.2024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27.10.2024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27.10.2024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27.10.2024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Хвощевская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школа»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Пед конференция\photo_2024-10-27_19-50-4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4000" t="15750" b="10000"/>
          <a:stretch>
            <a:fillRect/>
          </a:stretch>
        </p:blipFill>
        <p:spPr bwMode="auto">
          <a:xfrm>
            <a:off x="611560" y="1268760"/>
            <a:ext cx="1728192" cy="237626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483768" y="1700808"/>
            <a:ext cx="6192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Сотрудничество школы и семьи как эффективная форма профессионального самоопределения обучающихся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3861048"/>
            <a:ext cx="3960440" cy="1656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Работу выполнила Агальцова Ирина Борисовна, учитель русского языка, классный руководитель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Наше современное общество ставит перед образованием важные задачи. Нынешний выпускник школы должен не просто иметь определенный багаж знаний, он должен уметь гибко адаптироваться в меняющемся мире, уметь грамотно работать с информацией, самостоятельно и творчески мыслить, рождать новые идеи, должен владеть информацией на рынке труда, знать, какие профессии сейчас самые востребованные.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Цели и задачи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Цель—</a:t>
            </a:r>
            <a:r>
              <a:rPr lang="ru-RU" dirty="0" smtClean="0"/>
              <a:t> </a:t>
            </a:r>
            <a:r>
              <a:rPr lang="ru-RU" b="1" dirty="0" smtClean="0"/>
              <a:t>сформировать у школьников </a:t>
            </a:r>
            <a:r>
              <a:rPr lang="ru-RU" b="1" dirty="0" smtClean="0"/>
              <a:t>готовность </a:t>
            </a:r>
            <a:r>
              <a:rPr lang="ru-RU" b="1" dirty="0" smtClean="0"/>
              <a:t>к выбору </a:t>
            </a:r>
            <a:r>
              <a:rPr lang="ru-RU" b="1" dirty="0" smtClean="0"/>
              <a:t>профессии.</a:t>
            </a:r>
          </a:p>
          <a:p>
            <a:r>
              <a:rPr lang="ru-RU" dirty="0" smtClean="0"/>
              <a:t>Задачи:</a:t>
            </a:r>
          </a:p>
          <a:p>
            <a:r>
              <a:rPr lang="ru-RU" dirty="0" smtClean="0"/>
              <a:t>-</a:t>
            </a:r>
            <a:r>
              <a:rPr lang="ru-RU" dirty="0" smtClean="0"/>
              <a:t>познакомить </a:t>
            </a:r>
            <a:r>
              <a:rPr lang="ru-RU" dirty="0" smtClean="0"/>
              <a:t>их с федеральным и региональными рынками </a:t>
            </a:r>
            <a:r>
              <a:rPr lang="ru-RU" dirty="0" smtClean="0"/>
              <a:t>труда,</a:t>
            </a:r>
          </a:p>
          <a:p>
            <a:r>
              <a:rPr lang="ru-RU" dirty="0" smtClean="0"/>
              <a:t>-дать </a:t>
            </a:r>
            <a:r>
              <a:rPr lang="ru-RU" dirty="0" smtClean="0"/>
              <a:t>представление о разнообразии профессий, их перспективности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Формы работы, предложенные родителями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/>
              <a:t>-экскурсии на предприятия;</a:t>
            </a:r>
            <a:endParaRPr lang="ru-RU" dirty="0" smtClean="0"/>
          </a:p>
          <a:p>
            <a:r>
              <a:rPr lang="ru-RU" b="1" dirty="0" smtClean="0"/>
              <a:t>- проведение занятий самими родителями;</a:t>
            </a:r>
            <a:endParaRPr lang="ru-RU" dirty="0" smtClean="0"/>
          </a:p>
          <a:p>
            <a:r>
              <a:rPr lang="ru-RU" b="1" dirty="0" smtClean="0"/>
              <a:t>-виртуальные экскурсии на предприятия родителей;</a:t>
            </a:r>
            <a:endParaRPr lang="ru-RU" dirty="0" smtClean="0"/>
          </a:p>
          <a:p>
            <a:r>
              <a:rPr lang="ru-RU" b="1" dirty="0" smtClean="0"/>
              <a:t>- трансляции с места работы.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Операционная медицинская сестра</a:t>
            </a:r>
            <a:endParaRPr lang="ru-RU" dirty="0"/>
          </a:p>
        </p:txBody>
      </p:sp>
      <p:pic>
        <p:nvPicPr>
          <p:cNvPr id="2050" name="Picture 2" descr="C:\Users\User\Desktop\Пед конференция\cGqwqzgyOj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2953141" cy="3937521"/>
          </a:xfrm>
          <a:prstGeom prst="rect">
            <a:avLst/>
          </a:prstGeom>
          <a:noFill/>
        </p:spPr>
      </p:pic>
      <p:pic>
        <p:nvPicPr>
          <p:cNvPr id="2051" name="Picture 3" descr="C:\Users\User\Desktop\Пед конференция\DSC026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2276872"/>
            <a:ext cx="4501008" cy="3376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Пед конференция\Ермолаевы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0"/>
            <a:ext cx="7848872" cy="6768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Погружение в профессию ребенком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User\Desktop\Пед конференция\photo_2024-10-20_17-20-2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196752"/>
            <a:ext cx="3655219" cy="4873625"/>
          </a:xfrm>
          <a:prstGeom prst="rect">
            <a:avLst/>
          </a:prstGeom>
          <a:noFill/>
        </p:spPr>
      </p:pic>
      <p:pic>
        <p:nvPicPr>
          <p:cNvPr id="4099" name="Picture 3" descr="C:\Users\User\Desktop\Пед конференция\photo_2024-10-20_17-20-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980728"/>
            <a:ext cx="3978442" cy="53045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Профессия ландшафтный дизайнер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7170" name="Picture 2" descr="C:\Users\User\Desktop\Пед конференция\dZv6egRz3zU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59"/>
            <a:ext cx="4427984" cy="3320987"/>
          </a:xfrm>
          <a:prstGeom prst="rect">
            <a:avLst/>
          </a:prstGeom>
          <a:noFill/>
        </p:spPr>
      </p:pic>
      <p:pic>
        <p:nvPicPr>
          <p:cNvPr id="7171" name="Picture 3" descr="C:\Users\User\Desktop\Пед конференция\GwupW7iiTa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717032"/>
            <a:ext cx="4104456" cy="30783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Профессия продавец. Погружение в профессию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User\Desktop\Пед конференция\Xt0wOkqYxR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484784"/>
            <a:ext cx="3658072" cy="4873625"/>
          </a:xfrm>
          <a:prstGeom prst="rect">
            <a:avLst/>
          </a:prstGeom>
          <a:noFill/>
        </p:spPr>
      </p:pic>
      <p:pic>
        <p:nvPicPr>
          <p:cNvPr id="5123" name="Picture 3" descr="C:\Users\User\Desktop\Пед конференция\PI15wl24N7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84784"/>
            <a:ext cx="3727406" cy="49659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Профессия продавец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User\Desktop\Пед конференция\photo_2024-10-22_16-53-0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50430" b="49178"/>
          <a:stretch>
            <a:fillRect/>
          </a:stretch>
        </p:blipFill>
        <p:spPr bwMode="auto">
          <a:xfrm>
            <a:off x="467544" y="1412776"/>
            <a:ext cx="3816424" cy="3912820"/>
          </a:xfrm>
          <a:prstGeom prst="rect">
            <a:avLst/>
          </a:prstGeom>
          <a:noFill/>
        </p:spPr>
      </p:pic>
      <p:pic>
        <p:nvPicPr>
          <p:cNvPr id="6147" name="Picture 3" descr="C:\Users\User\Desktop\Пед конференция\photo_2024-10-22_16-53-01.jpg"/>
          <p:cNvPicPr>
            <a:picLocks noChangeAspect="1" noChangeArrowheads="1"/>
          </p:cNvPicPr>
          <p:nvPr/>
        </p:nvPicPr>
        <p:blipFill>
          <a:blip r:embed="rId2" cstate="print"/>
          <a:srcRect t="49462" r="50538"/>
          <a:stretch>
            <a:fillRect/>
          </a:stretch>
        </p:blipFill>
        <p:spPr bwMode="auto">
          <a:xfrm>
            <a:off x="4139952" y="1961456"/>
            <a:ext cx="4792363" cy="489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Экскурсия на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ООО СХП "Автозаводец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», где нас встречал Костров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Павел Сергеевич, заместитель директора данного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сельхозпредприятия, наш родитель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User\Desktop\Пед конференция\L-dQwhnJiPE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3867746" cy="2900809"/>
          </a:xfrm>
          <a:prstGeom prst="rect">
            <a:avLst/>
          </a:prstGeom>
          <a:noFill/>
        </p:spPr>
      </p:pic>
      <p:pic>
        <p:nvPicPr>
          <p:cNvPr id="8195" name="Picture 3" descr="C:\Users\User\Desktop\Пед конференция\QnZyS3OZ9-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532790"/>
            <a:ext cx="3672408" cy="489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Профессии лаборант, ветврач, доярка  (Денисова Е.Г.- наш родитель)</a:t>
            </a:r>
            <a:endParaRPr lang="ru-RU" sz="1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User\Desktop\Пед конференция\6IV2Bf9PLy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3655219" cy="4873625"/>
          </a:xfrm>
          <a:prstGeom prst="rect">
            <a:avLst/>
          </a:prstGeom>
          <a:noFill/>
        </p:spPr>
      </p:pic>
      <p:pic>
        <p:nvPicPr>
          <p:cNvPr id="9219" name="Picture 3" descr="C:\Users\User\Desktop\Пед конференция\KoCRG1YSv6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412776"/>
            <a:ext cx="3618402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User\Desktop\Пед конференция\aNJX9P-jEKs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3600400" cy="2700300"/>
          </a:xfrm>
          <a:prstGeom prst="rect">
            <a:avLst/>
          </a:prstGeom>
          <a:noFill/>
        </p:spPr>
      </p:pic>
      <p:pic>
        <p:nvPicPr>
          <p:cNvPr id="11267" name="Picture 3" descr="C:\Users\User\Desktop\Пед конференция\Erd-25tCuw0.jpg"/>
          <p:cNvPicPr>
            <a:picLocks noChangeAspect="1" noChangeArrowheads="1"/>
          </p:cNvPicPr>
          <p:nvPr/>
        </p:nvPicPr>
        <p:blipFill>
          <a:blip r:embed="rId3" cstate="print">
            <a:lum bright="30000" contrast="40000"/>
          </a:blip>
          <a:srcRect t="34821"/>
          <a:stretch>
            <a:fillRect/>
          </a:stretch>
        </p:blipFill>
        <p:spPr bwMode="auto">
          <a:xfrm>
            <a:off x="5076056" y="116633"/>
            <a:ext cx="3528392" cy="3066340"/>
          </a:xfrm>
          <a:prstGeom prst="rect">
            <a:avLst/>
          </a:prstGeom>
          <a:noFill/>
        </p:spPr>
      </p:pic>
      <p:pic>
        <p:nvPicPr>
          <p:cNvPr id="11268" name="Picture 4" descr="C:\Users\User\Desktop\Пед конференция\mLEh0e9V-q0.jpg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2771800" y="2924944"/>
            <a:ext cx="2808312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7467600" cy="792088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Встреча с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начальником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Богородского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районного лесничества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Ануриным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И. В., заместителем начальника Мышиной Р. Ю. и главным специалистом участкового лесничества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Щенниковым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С. И. 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-выпускниками нашей школы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User\Desktop\Пед конференция\f4jruOn9mcQ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484784"/>
            <a:ext cx="3590528" cy="2692896"/>
          </a:xfrm>
          <a:prstGeom prst="rect">
            <a:avLst/>
          </a:prstGeom>
          <a:noFill/>
        </p:spPr>
      </p:pic>
      <p:pic>
        <p:nvPicPr>
          <p:cNvPr id="10243" name="Picture 3" descr="C:\Users\User\Desktop\Пед конференция\JBWxVd2IZZ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1" y="2996952"/>
            <a:ext cx="4957059" cy="37177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Работа  </a:t>
            </a:r>
            <a:r>
              <a:rPr lang="ru-RU" dirty="0" smtClean="0"/>
              <a:t>по данному направлению будет продолжена, считаю, что она необходима для воспитания наших детей, такие формы взаимодействия семьи и школы ставят одну общую цель – сделать счастливой подрастающую личность, входящую в современное общество. </a:t>
            </a:r>
          </a:p>
          <a:p>
            <a:endParaRPr lang="ru-RU" dirty="0"/>
          </a:p>
        </p:txBody>
      </p:sp>
      <p:pic>
        <p:nvPicPr>
          <p:cNvPr id="12295" name="Picture 7" descr="C:\Users\User\Desktop\Пед конференция\photo_2024-10-20_17-20-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245090"/>
            <a:ext cx="1872208" cy="2496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78</TotalTime>
  <Words>195</Words>
  <Application>Microsoft Office PowerPoint</Application>
  <PresentationFormat>Экран (4:3)</PresentationFormat>
  <Paragraphs>24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Эркер</vt:lpstr>
      <vt:lpstr>Муниципальное бюджетное общеобразовательное учреждение «Хвощевская школа»</vt:lpstr>
      <vt:lpstr>Актуальность</vt:lpstr>
      <vt:lpstr>Цели и задачи</vt:lpstr>
      <vt:lpstr>Формы работы, предложенные родителями</vt:lpstr>
      <vt:lpstr>Операционная медицинская сестра</vt:lpstr>
      <vt:lpstr>Слайд 6</vt:lpstr>
      <vt:lpstr>Погружение в профессию ребенком</vt:lpstr>
      <vt:lpstr>Профессия ландшафтный дизайнер</vt:lpstr>
      <vt:lpstr>Профессия продавец. Погружение в профессию</vt:lpstr>
      <vt:lpstr>Профессия продавец</vt:lpstr>
      <vt:lpstr> Экскурсия на ООО СХП "Автозаводец», где нас встречал Костров Павел Сергеевич, заместитель директора данного сельхозпредприятия, наш родитель</vt:lpstr>
      <vt:lpstr>Профессии лаборант, ветврач, доярка  (Денисова Е.Г.- наш родитель)</vt:lpstr>
      <vt:lpstr>Слайд 13</vt:lpstr>
      <vt:lpstr>Встреча с  начальником Богородского районного лесничества Ануриным И. В., заместителем начальника Мышиной Р. Ю. и главным специалистом участкового лесничества Щенниковым С. И. -выпускниками нашей школы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общеобразовательное учреждение «Хвощевская школа»</dc:title>
  <dc:creator>User</dc:creator>
  <cp:lastModifiedBy>User</cp:lastModifiedBy>
  <cp:revision>13</cp:revision>
  <dcterms:created xsi:type="dcterms:W3CDTF">2024-10-27T16:46:26Z</dcterms:created>
  <dcterms:modified xsi:type="dcterms:W3CDTF">2024-10-27T18:15:07Z</dcterms:modified>
</cp:coreProperties>
</file>